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16" r:id="rId1"/>
  </p:sldMasterIdLst>
  <p:notesMasterIdLst>
    <p:notesMasterId r:id="rId16"/>
  </p:notesMasterIdLst>
  <p:handoutMasterIdLst>
    <p:handoutMasterId r:id="rId17"/>
  </p:handoutMasterIdLst>
  <p:sldIdLst>
    <p:sldId id="266" r:id="rId2"/>
    <p:sldId id="298" r:id="rId3"/>
    <p:sldId id="268" r:id="rId4"/>
    <p:sldId id="308" r:id="rId5"/>
    <p:sldId id="312" r:id="rId6"/>
    <p:sldId id="313" r:id="rId7"/>
    <p:sldId id="314" r:id="rId8"/>
    <p:sldId id="315" r:id="rId9"/>
    <p:sldId id="317" r:id="rId10"/>
    <p:sldId id="319" r:id="rId11"/>
    <p:sldId id="320" r:id="rId12"/>
    <p:sldId id="321" r:id="rId13"/>
    <p:sldId id="327" r:id="rId14"/>
    <p:sldId id="283" r:id="rId15"/>
  </p:sldIdLst>
  <p:sldSz cx="16249650" cy="9144000"/>
  <p:notesSz cx="9144000" cy="6858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80682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161364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24204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322728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4034104" algn="l" defTabSz="1613642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4840925" algn="l" defTabSz="1613642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5647746" algn="l" defTabSz="1613642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6454567" algn="l" defTabSz="1613642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03" userDrawn="1">
          <p15:clr>
            <a:srgbClr val="A4A3A4"/>
          </p15:clr>
        </p15:guide>
        <p15:guide id="2" pos="511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7979"/>
    <a:srgbClr val="EF822F"/>
    <a:srgbClr val="0B549B"/>
    <a:srgbClr val="D0CECE"/>
    <a:srgbClr val="A6A6A6"/>
    <a:srgbClr val="595959"/>
    <a:srgbClr val="7F7F7F"/>
    <a:srgbClr val="D9D9D9"/>
    <a:srgbClr val="E6432D"/>
    <a:srgbClr val="479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4"/>
    <p:restoredTop sz="94713"/>
  </p:normalViewPr>
  <p:slideViewPr>
    <p:cSldViewPr snapToGrid="0" showGuides="1">
      <p:cViewPr varScale="1">
        <p:scale>
          <a:sx n="56" d="100"/>
          <a:sy n="56" d="100"/>
        </p:scale>
        <p:origin x="450" y="6"/>
      </p:cViewPr>
      <p:guideLst>
        <p:guide orient="horz" pos="2903"/>
        <p:guide pos="5118"/>
      </p:guideLst>
    </p:cSldViewPr>
  </p:slideViewPr>
  <p:outlineViewPr>
    <p:cViewPr>
      <p:scale>
        <a:sx n="33" d="100"/>
        <a:sy n="33" d="100"/>
      </p:scale>
      <p:origin x="0" y="-41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79" d="100"/>
          <a:sy n="79" d="100"/>
        </p:scale>
        <p:origin x="1520" y="38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>
            <a:extLst>
              <a:ext uri="{FF2B5EF4-FFF2-40B4-BE49-F238E27FC236}">
                <a16:creationId xmlns:a16="http://schemas.microsoft.com/office/drawing/2014/main" id="{FC6FBDBB-9C43-0E42-96DA-BDBF1612F64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pt-BR" altLang="pt-BR"/>
          </a:p>
        </p:txBody>
      </p:sp>
      <p:sp>
        <p:nvSpPr>
          <p:cNvPr id="224259" name="Rectangle 3">
            <a:extLst>
              <a:ext uri="{FF2B5EF4-FFF2-40B4-BE49-F238E27FC236}">
                <a16:creationId xmlns:a16="http://schemas.microsoft.com/office/drawing/2014/main" id="{CAB26D30-28A6-914E-8D2F-970C753227D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pt-BR" altLang="pt-BR"/>
          </a:p>
        </p:txBody>
      </p:sp>
      <p:sp>
        <p:nvSpPr>
          <p:cNvPr id="224260" name="Rectangle 4">
            <a:extLst>
              <a:ext uri="{FF2B5EF4-FFF2-40B4-BE49-F238E27FC236}">
                <a16:creationId xmlns:a16="http://schemas.microsoft.com/office/drawing/2014/main" id="{8D2A4EDD-EA40-E64F-A9B4-E61EF923C8A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pt-BR" altLang="pt-BR"/>
          </a:p>
        </p:txBody>
      </p:sp>
      <p:sp>
        <p:nvSpPr>
          <p:cNvPr id="224261" name="Rectangle 5">
            <a:extLst>
              <a:ext uri="{FF2B5EF4-FFF2-40B4-BE49-F238E27FC236}">
                <a16:creationId xmlns:a16="http://schemas.microsoft.com/office/drawing/2014/main" id="{8087E148-F22B-5F4E-8B62-30977800A92B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3CF7604-7492-0A40-BF07-85B570231271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5A8907BC-83B8-FD46-A711-318F606A0FB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pt-BR" altLang="pt-BR"/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4B823438-9776-8C4D-99CB-8F11DA2CD51D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pt-BR" altLang="pt-BR"/>
          </a:p>
        </p:txBody>
      </p:sp>
      <p:sp>
        <p:nvSpPr>
          <p:cNvPr id="17412" name="Rectangle 4">
            <a:extLst>
              <a:ext uri="{FF2B5EF4-FFF2-40B4-BE49-F238E27FC236}">
                <a16:creationId xmlns:a16="http://schemas.microsoft.com/office/drawing/2014/main" id="{F4AF689B-0B6A-9649-AD98-762BBA69672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87588" y="514350"/>
            <a:ext cx="4568825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9" name="Rectangle 5">
            <a:extLst>
              <a:ext uri="{FF2B5EF4-FFF2-40B4-BE49-F238E27FC236}">
                <a16:creationId xmlns:a16="http://schemas.microsoft.com/office/drawing/2014/main" id="{3E326167-95DA-494C-93DA-8C54A187497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16390" name="Rectangle 6">
            <a:extLst>
              <a:ext uri="{FF2B5EF4-FFF2-40B4-BE49-F238E27FC236}">
                <a16:creationId xmlns:a16="http://schemas.microsoft.com/office/drawing/2014/main" id="{A64AAD65-9308-8543-B201-DE380F24518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pt-BR" altLang="pt-BR"/>
          </a:p>
        </p:txBody>
      </p:sp>
      <p:sp>
        <p:nvSpPr>
          <p:cNvPr id="16391" name="Rectangle 7">
            <a:extLst>
              <a:ext uri="{FF2B5EF4-FFF2-40B4-BE49-F238E27FC236}">
                <a16:creationId xmlns:a16="http://schemas.microsoft.com/office/drawing/2014/main" id="{B482230D-80AF-D845-89A5-4CA056490C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EF1650B-9711-5345-971A-DBF4817AF9EB}" type="slidenum">
              <a:rPr lang="pt-BR" altLang="pt-BR"/>
              <a:pPr/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2118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806821" algn="l" rtl="0" eaLnBrk="0" fontAlgn="base" hangingPunct="0">
      <a:spcBef>
        <a:spcPct val="30000"/>
      </a:spcBef>
      <a:spcAft>
        <a:spcPct val="0"/>
      </a:spcAft>
      <a:defRPr sz="2118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1613642" algn="l" rtl="0" eaLnBrk="0" fontAlgn="base" hangingPunct="0">
      <a:spcBef>
        <a:spcPct val="30000"/>
      </a:spcBef>
      <a:spcAft>
        <a:spcPct val="0"/>
      </a:spcAft>
      <a:defRPr sz="2118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2420463" algn="l" rtl="0" eaLnBrk="0" fontAlgn="base" hangingPunct="0">
      <a:spcBef>
        <a:spcPct val="30000"/>
      </a:spcBef>
      <a:spcAft>
        <a:spcPct val="0"/>
      </a:spcAft>
      <a:defRPr sz="2118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3227283" algn="l" rtl="0" eaLnBrk="0" fontAlgn="base" hangingPunct="0">
      <a:spcBef>
        <a:spcPct val="30000"/>
      </a:spcBef>
      <a:spcAft>
        <a:spcPct val="0"/>
      </a:spcAft>
      <a:defRPr sz="2118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4034104" algn="l" defTabSz="161364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6pPr>
    <a:lvl7pPr marL="4840925" algn="l" defTabSz="161364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7pPr>
    <a:lvl8pPr marL="5647746" algn="l" defTabSz="161364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8pPr>
    <a:lvl9pPr marL="6454567" algn="l" defTabSz="161364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1650B-9711-5345-971A-DBF4817AF9EB}" type="slidenum">
              <a:rPr lang="pt-BR" altLang="pt-BR" smtClean="0"/>
              <a:pPr/>
              <a:t>14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378317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46CB30-9462-CF4D-B0BF-5BB585B5B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128530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m circulo it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63">
            <a:extLst>
              <a:ext uri="{FF2B5EF4-FFF2-40B4-BE49-F238E27FC236}">
                <a16:creationId xmlns:a16="http://schemas.microsoft.com/office/drawing/2014/main" id="{00797C4D-3591-F740-A9AA-22A5D29705E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11284" y="9020863"/>
            <a:ext cx="16260934" cy="155221"/>
            <a:chOff x="0" y="0"/>
            <a:chExt cx="5764" cy="181"/>
          </a:xfrm>
        </p:grpSpPr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DDB5D333-51A2-2849-B10C-C71B4C3FAA7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5" name="Rectangle 65">
              <a:extLst>
                <a:ext uri="{FF2B5EF4-FFF2-40B4-BE49-F238E27FC236}">
                  <a16:creationId xmlns:a16="http://schemas.microsoft.com/office/drawing/2014/main" id="{A87F088B-08ED-8E4B-993C-EEB0733C481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64AC51BE-381F-BC45-8E66-7F5E90839E3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7" name="Rectangle 67">
              <a:extLst>
                <a:ext uri="{FF2B5EF4-FFF2-40B4-BE49-F238E27FC236}">
                  <a16:creationId xmlns:a16="http://schemas.microsoft.com/office/drawing/2014/main" id="{A79540A5-6AEC-614C-928E-52EA58D784A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8" name="Rectangle 68">
              <a:extLst>
                <a:ext uri="{FF2B5EF4-FFF2-40B4-BE49-F238E27FC236}">
                  <a16:creationId xmlns:a16="http://schemas.microsoft.com/office/drawing/2014/main" id="{ED228274-146B-E840-A459-EFCCD356BC9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9" name="Rectangle 69">
              <a:extLst>
                <a:ext uri="{FF2B5EF4-FFF2-40B4-BE49-F238E27FC236}">
                  <a16:creationId xmlns:a16="http://schemas.microsoft.com/office/drawing/2014/main" id="{5A01BA93-1B6C-DF47-9DED-DDA1952DFE7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rgbClr val="D0CEC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4" name="Group 56">
            <a:extLst>
              <a:ext uri="{FF2B5EF4-FFF2-40B4-BE49-F238E27FC236}">
                <a16:creationId xmlns:a16="http://schemas.microsoft.com/office/drawing/2014/main" id="{2A6AC137-3FA8-4E4E-9C2F-3DF27045CC7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6260934" cy="383822"/>
            <a:chOff x="0" y="0"/>
            <a:chExt cx="5764" cy="181"/>
          </a:xfrm>
        </p:grpSpPr>
        <p:sp>
          <p:nvSpPr>
            <p:cNvPr id="15" name="Rectangle 57">
              <a:extLst>
                <a:ext uri="{FF2B5EF4-FFF2-40B4-BE49-F238E27FC236}">
                  <a16:creationId xmlns:a16="http://schemas.microsoft.com/office/drawing/2014/main" id="{5AFB9135-DA9E-8F46-8417-52E6C09B02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8" name="Rectangle 58">
              <a:extLst>
                <a:ext uri="{FF2B5EF4-FFF2-40B4-BE49-F238E27FC236}">
                  <a16:creationId xmlns:a16="http://schemas.microsoft.com/office/drawing/2014/main" id="{A756FCC4-F8E9-D24F-B717-8EB233575A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</a:p>
          </p:txBody>
        </p:sp>
        <p:sp>
          <p:nvSpPr>
            <p:cNvPr id="19" name="Rectangle 59">
              <a:extLst>
                <a:ext uri="{FF2B5EF4-FFF2-40B4-BE49-F238E27FC236}">
                  <a16:creationId xmlns:a16="http://schemas.microsoft.com/office/drawing/2014/main" id="{3D91B492-53BD-2B40-8F17-D1F2525CAD5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0" name="Rectangle 60">
              <a:extLst>
                <a:ext uri="{FF2B5EF4-FFF2-40B4-BE49-F238E27FC236}">
                  <a16:creationId xmlns:a16="http://schemas.microsoft.com/office/drawing/2014/main" id="{0C7CDAA9-9A57-6D40-A98F-E8FAB0E6200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1" name="Rectangle 61">
              <a:extLst>
                <a:ext uri="{FF2B5EF4-FFF2-40B4-BE49-F238E27FC236}">
                  <a16:creationId xmlns:a16="http://schemas.microsoft.com/office/drawing/2014/main" id="{84B38EEA-F4BF-8549-9F33-90C0B7CC26D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2" name="Rectangle 62">
              <a:extLst>
                <a:ext uri="{FF2B5EF4-FFF2-40B4-BE49-F238E27FC236}">
                  <a16:creationId xmlns:a16="http://schemas.microsoft.com/office/drawing/2014/main" id="{90C995D9-5B07-054F-8EE0-44B68B759F7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A89C6FED-8865-C349-8D36-81B013E092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71325" y="857273"/>
            <a:ext cx="9178695" cy="126595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4740"/>
              </a:lnSpc>
              <a:spcBef>
                <a:spcPts val="0"/>
              </a:spcBef>
              <a:buNone/>
              <a:defRPr sz="42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/>
              <a:t>TÍTULO MÉDIO OU LONGO EM CAMPO PARA 2 LINHAS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8051C1D-7986-704C-89B8-B0372C279E8A}"/>
              </a:ext>
            </a:extLst>
          </p:cNvPr>
          <p:cNvSpPr/>
          <p:nvPr userDrawn="1"/>
        </p:nvSpPr>
        <p:spPr>
          <a:xfrm>
            <a:off x="10844463" y="0"/>
            <a:ext cx="5405188" cy="9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9C0A676-542F-824B-ADA0-DD7C1C9E5A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81701" y="2761131"/>
            <a:ext cx="4174251" cy="454056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2pPr>
            <a:lvl3pPr marL="9144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3pPr>
            <a:lvl4pPr marL="13716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4pPr>
            <a:lvl5pPr marL="18288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del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CC0C9CE7-5C68-8147-837D-14B0A418B0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645" y="544591"/>
            <a:ext cx="4678362" cy="2074368"/>
          </a:xfrm>
          <a:prstGeom prst="rect">
            <a:avLst/>
          </a:prstGeom>
        </p:spPr>
      </p:pic>
      <p:sp>
        <p:nvSpPr>
          <p:cNvPr id="31" name="Picture Placeholder 1">
            <a:extLst>
              <a:ext uri="{FF2B5EF4-FFF2-40B4-BE49-F238E27FC236}">
                <a16:creationId xmlns:a16="http://schemas.microsoft.com/office/drawing/2014/main" id="{0AAE8436-BC57-614A-8C68-8787776DC6F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9212" y="3227660"/>
            <a:ext cx="1239858" cy="123985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endParaRPr lang="pt-BR" dirty="0"/>
          </a:p>
        </p:txBody>
      </p:sp>
      <p:grpSp>
        <p:nvGrpSpPr>
          <p:cNvPr id="33" name="Group 22">
            <a:extLst>
              <a:ext uri="{FF2B5EF4-FFF2-40B4-BE49-F238E27FC236}">
                <a16:creationId xmlns:a16="http://schemas.microsoft.com/office/drawing/2014/main" id="{4F8D6920-3701-4246-9E43-B10205CD4577}"/>
              </a:ext>
            </a:extLst>
          </p:cNvPr>
          <p:cNvGrpSpPr/>
          <p:nvPr userDrawn="1"/>
        </p:nvGrpSpPr>
        <p:grpSpPr>
          <a:xfrm>
            <a:off x="2193705" y="2663156"/>
            <a:ext cx="3041790" cy="2493705"/>
            <a:chOff x="4754673" y="3776276"/>
            <a:chExt cx="2377853" cy="2042561"/>
          </a:xfrm>
        </p:grpSpPr>
        <p:sp>
          <p:nvSpPr>
            <p:cNvPr id="34" name="TextBox 15">
              <a:extLst>
                <a:ext uri="{FF2B5EF4-FFF2-40B4-BE49-F238E27FC236}">
                  <a16:creationId xmlns:a16="http://schemas.microsoft.com/office/drawing/2014/main" id="{C30B0093-6627-A44C-8BE0-3529BD5EF05C}"/>
                </a:ext>
              </a:extLst>
            </p:cNvPr>
            <p:cNvSpPr txBox="1"/>
            <p:nvPr userDrawn="1"/>
          </p:nvSpPr>
          <p:spPr>
            <a:xfrm>
              <a:off x="5020572" y="3776276"/>
              <a:ext cx="1846054" cy="428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0" i="0" dirty="0" err="1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Tópico</a:t>
              </a:r>
              <a:r>
                <a:rPr lang="en-US" sz="2800" b="0" i="0" dirty="0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 01</a:t>
              </a:r>
            </a:p>
          </p:txBody>
        </p:sp>
        <p:sp>
          <p:nvSpPr>
            <p:cNvPr id="35" name="Rectangle 17">
              <a:extLst>
                <a:ext uri="{FF2B5EF4-FFF2-40B4-BE49-F238E27FC236}">
                  <a16:creationId xmlns:a16="http://schemas.microsoft.com/office/drawing/2014/main" id="{458F3A35-2BBF-F44F-82FA-0E0CB9D2D506}"/>
                </a:ext>
              </a:extLst>
            </p:cNvPr>
            <p:cNvSpPr/>
            <p:nvPr/>
          </p:nvSpPr>
          <p:spPr>
            <a:xfrm>
              <a:off x="4754673" y="4330106"/>
              <a:ext cx="2377853" cy="1488731"/>
            </a:xfrm>
            <a:prstGeom prst="rect">
              <a:avLst/>
            </a:prstGeom>
          </p:spPr>
          <p:txBody>
            <a:bodyPr wrap="square" lIns="0" tIns="0" rIns="0" bIns="0" numCol="1" spcCol="109728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20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36" name="Straight Connector 19">
              <a:extLst>
                <a:ext uri="{FF2B5EF4-FFF2-40B4-BE49-F238E27FC236}">
                  <a16:creationId xmlns:a16="http://schemas.microsoft.com/office/drawing/2014/main" id="{163CC4A0-D870-7341-965B-608BFE2EDB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9141" y="5296342"/>
              <a:ext cx="368916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Picture Placeholder 1">
            <a:extLst>
              <a:ext uri="{FF2B5EF4-FFF2-40B4-BE49-F238E27FC236}">
                <a16:creationId xmlns:a16="http://schemas.microsoft.com/office/drawing/2014/main" id="{73E4692C-9547-3E45-B359-2BCD5FC68F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54392" y="3227660"/>
            <a:ext cx="1239858" cy="123985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endParaRPr lang="pt-BR" dirty="0"/>
          </a:p>
        </p:txBody>
      </p:sp>
      <p:sp>
        <p:nvSpPr>
          <p:cNvPr id="46" name="Picture Placeholder 1">
            <a:extLst>
              <a:ext uri="{FF2B5EF4-FFF2-40B4-BE49-F238E27FC236}">
                <a16:creationId xmlns:a16="http://schemas.microsoft.com/office/drawing/2014/main" id="{AD8A70DA-1FF0-414A-B659-5615F09D3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39212" y="6145177"/>
            <a:ext cx="1239858" cy="123985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endParaRPr lang="pt-BR" dirty="0"/>
          </a:p>
        </p:txBody>
      </p:sp>
      <p:sp>
        <p:nvSpPr>
          <p:cNvPr id="51" name="Picture Placeholder 1">
            <a:extLst>
              <a:ext uri="{FF2B5EF4-FFF2-40B4-BE49-F238E27FC236}">
                <a16:creationId xmlns:a16="http://schemas.microsoft.com/office/drawing/2014/main" id="{2EF034F6-14D1-FB4F-A7CA-06FEF00B651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454392" y="6145177"/>
            <a:ext cx="1239858" cy="123985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endParaRPr lang="pt-BR" dirty="0"/>
          </a:p>
        </p:txBody>
      </p:sp>
      <p:grpSp>
        <p:nvGrpSpPr>
          <p:cNvPr id="56" name="Group 22">
            <a:extLst>
              <a:ext uri="{FF2B5EF4-FFF2-40B4-BE49-F238E27FC236}">
                <a16:creationId xmlns:a16="http://schemas.microsoft.com/office/drawing/2014/main" id="{923FDFF7-1E11-A144-94FE-88042EE4C7F2}"/>
              </a:ext>
            </a:extLst>
          </p:cNvPr>
          <p:cNvGrpSpPr/>
          <p:nvPr userDrawn="1"/>
        </p:nvGrpSpPr>
        <p:grpSpPr>
          <a:xfrm>
            <a:off x="7108974" y="2663156"/>
            <a:ext cx="3041790" cy="2493705"/>
            <a:chOff x="4754673" y="3776276"/>
            <a:chExt cx="2377853" cy="2042561"/>
          </a:xfrm>
        </p:grpSpPr>
        <p:sp>
          <p:nvSpPr>
            <p:cNvPr id="57" name="TextBox 15">
              <a:extLst>
                <a:ext uri="{FF2B5EF4-FFF2-40B4-BE49-F238E27FC236}">
                  <a16:creationId xmlns:a16="http://schemas.microsoft.com/office/drawing/2014/main" id="{5108C30A-A68A-B54F-90CA-25DD3BAAFB3A}"/>
                </a:ext>
              </a:extLst>
            </p:cNvPr>
            <p:cNvSpPr txBox="1"/>
            <p:nvPr userDrawn="1"/>
          </p:nvSpPr>
          <p:spPr>
            <a:xfrm>
              <a:off x="5020572" y="3776276"/>
              <a:ext cx="1846054" cy="428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0" i="0" dirty="0" err="1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Tópico</a:t>
              </a:r>
              <a:r>
                <a:rPr lang="en-US" sz="2800" b="0" i="0" dirty="0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 02</a:t>
              </a:r>
            </a:p>
          </p:txBody>
        </p:sp>
        <p:sp>
          <p:nvSpPr>
            <p:cNvPr id="58" name="Rectangle 17">
              <a:extLst>
                <a:ext uri="{FF2B5EF4-FFF2-40B4-BE49-F238E27FC236}">
                  <a16:creationId xmlns:a16="http://schemas.microsoft.com/office/drawing/2014/main" id="{CB076D9D-C9AE-004D-B124-5A9B5556A38E}"/>
                </a:ext>
              </a:extLst>
            </p:cNvPr>
            <p:cNvSpPr/>
            <p:nvPr/>
          </p:nvSpPr>
          <p:spPr>
            <a:xfrm>
              <a:off x="4754673" y="4330106"/>
              <a:ext cx="2377853" cy="1488731"/>
            </a:xfrm>
            <a:prstGeom prst="rect">
              <a:avLst/>
            </a:prstGeom>
          </p:spPr>
          <p:txBody>
            <a:bodyPr wrap="square" lIns="0" tIns="0" rIns="0" bIns="0" numCol="1" spcCol="109728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20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59" name="Straight Connector 19">
              <a:extLst>
                <a:ext uri="{FF2B5EF4-FFF2-40B4-BE49-F238E27FC236}">
                  <a16:creationId xmlns:a16="http://schemas.microsoft.com/office/drawing/2014/main" id="{8C76197D-E208-FB40-AF3D-AFA3E6FC74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9141" y="5296342"/>
              <a:ext cx="368916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22">
            <a:extLst>
              <a:ext uri="{FF2B5EF4-FFF2-40B4-BE49-F238E27FC236}">
                <a16:creationId xmlns:a16="http://schemas.microsoft.com/office/drawing/2014/main" id="{1EEC6CF7-F8E6-D542-B2BF-F54ABC6A8AD0}"/>
              </a:ext>
            </a:extLst>
          </p:cNvPr>
          <p:cNvGrpSpPr/>
          <p:nvPr userDrawn="1"/>
        </p:nvGrpSpPr>
        <p:grpSpPr>
          <a:xfrm>
            <a:off x="2193705" y="5793022"/>
            <a:ext cx="3041790" cy="2493705"/>
            <a:chOff x="4754673" y="3776276"/>
            <a:chExt cx="2377853" cy="2042561"/>
          </a:xfrm>
        </p:grpSpPr>
        <p:sp>
          <p:nvSpPr>
            <p:cNvPr id="61" name="TextBox 15">
              <a:extLst>
                <a:ext uri="{FF2B5EF4-FFF2-40B4-BE49-F238E27FC236}">
                  <a16:creationId xmlns:a16="http://schemas.microsoft.com/office/drawing/2014/main" id="{9B263FA7-59CD-A24C-9311-904F2B090088}"/>
                </a:ext>
              </a:extLst>
            </p:cNvPr>
            <p:cNvSpPr txBox="1"/>
            <p:nvPr userDrawn="1"/>
          </p:nvSpPr>
          <p:spPr>
            <a:xfrm>
              <a:off x="5020572" y="3776276"/>
              <a:ext cx="1846054" cy="428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0" i="0" dirty="0" err="1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Tópico</a:t>
              </a:r>
              <a:r>
                <a:rPr lang="en-US" sz="2800" b="0" i="0" dirty="0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 03</a:t>
              </a:r>
            </a:p>
          </p:txBody>
        </p:sp>
        <p:sp>
          <p:nvSpPr>
            <p:cNvPr id="62" name="Rectangle 17">
              <a:extLst>
                <a:ext uri="{FF2B5EF4-FFF2-40B4-BE49-F238E27FC236}">
                  <a16:creationId xmlns:a16="http://schemas.microsoft.com/office/drawing/2014/main" id="{93A9B279-6541-3F4F-92EA-40A7F97F78A1}"/>
                </a:ext>
              </a:extLst>
            </p:cNvPr>
            <p:cNvSpPr/>
            <p:nvPr/>
          </p:nvSpPr>
          <p:spPr>
            <a:xfrm>
              <a:off x="4754673" y="4330106"/>
              <a:ext cx="2377853" cy="1488731"/>
            </a:xfrm>
            <a:prstGeom prst="rect">
              <a:avLst/>
            </a:prstGeom>
          </p:spPr>
          <p:txBody>
            <a:bodyPr wrap="square" lIns="0" tIns="0" rIns="0" bIns="0" numCol="1" spcCol="109728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20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63" name="Straight Connector 19">
              <a:extLst>
                <a:ext uri="{FF2B5EF4-FFF2-40B4-BE49-F238E27FC236}">
                  <a16:creationId xmlns:a16="http://schemas.microsoft.com/office/drawing/2014/main" id="{D8497D5A-3766-F649-949F-95959C2D3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9141" y="5296342"/>
              <a:ext cx="368916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22">
            <a:extLst>
              <a:ext uri="{FF2B5EF4-FFF2-40B4-BE49-F238E27FC236}">
                <a16:creationId xmlns:a16="http://schemas.microsoft.com/office/drawing/2014/main" id="{75A41C50-4FBD-0C45-977B-8DD330CBD823}"/>
              </a:ext>
            </a:extLst>
          </p:cNvPr>
          <p:cNvGrpSpPr/>
          <p:nvPr userDrawn="1"/>
        </p:nvGrpSpPr>
        <p:grpSpPr>
          <a:xfrm>
            <a:off x="7108974" y="5793022"/>
            <a:ext cx="3041790" cy="2493705"/>
            <a:chOff x="4754673" y="3776276"/>
            <a:chExt cx="2377853" cy="2042561"/>
          </a:xfrm>
        </p:grpSpPr>
        <p:sp>
          <p:nvSpPr>
            <p:cNvPr id="65" name="TextBox 15">
              <a:extLst>
                <a:ext uri="{FF2B5EF4-FFF2-40B4-BE49-F238E27FC236}">
                  <a16:creationId xmlns:a16="http://schemas.microsoft.com/office/drawing/2014/main" id="{E6003AA2-5A3D-A84A-8248-8C9475AA307D}"/>
                </a:ext>
              </a:extLst>
            </p:cNvPr>
            <p:cNvSpPr txBox="1"/>
            <p:nvPr userDrawn="1"/>
          </p:nvSpPr>
          <p:spPr>
            <a:xfrm>
              <a:off x="5020572" y="3776276"/>
              <a:ext cx="1846054" cy="428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0" i="0" dirty="0" err="1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Tópico</a:t>
              </a:r>
              <a:r>
                <a:rPr lang="en-US" sz="2800" b="0" i="0" dirty="0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 04</a:t>
              </a:r>
            </a:p>
          </p:txBody>
        </p:sp>
        <p:sp>
          <p:nvSpPr>
            <p:cNvPr id="66" name="Rectangle 17">
              <a:extLst>
                <a:ext uri="{FF2B5EF4-FFF2-40B4-BE49-F238E27FC236}">
                  <a16:creationId xmlns:a16="http://schemas.microsoft.com/office/drawing/2014/main" id="{1A045F16-DA9A-F146-A047-4F7DCDBD062C}"/>
                </a:ext>
              </a:extLst>
            </p:cNvPr>
            <p:cNvSpPr/>
            <p:nvPr/>
          </p:nvSpPr>
          <p:spPr>
            <a:xfrm>
              <a:off x="4754673" y="4330106"/>
              <a:ext cx="2377853" cy="1488731"/>
            </a:xfrm>
            <a:prstGeom prst="rect">
              <a:avLst/>
            </a:prstGeom>
          </p:spPr>
          <p:txBody>
            <a:bodyPr wrap="square" lIns="0" tIns="0" rIns="0" bIns="0" numCol="1" spcCol="109728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20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67" name="Straight Connector 19">
              <a:extLst>
                <a:ext uri="{FF2B5EF4-FFF2-40B4-BE49-F238E27FC236}">
                  <a16:creationId xmlns:a16="http://schemas.microsoft.com/office/drawing/2014/main" id="{93EE31A4-5781-1145-8243-A70D1C65FF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9141" y="5296342"/>
              <a:ext cx="368916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622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4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C1D0AAB7-561A-3544-ACC4-2A362B7EC1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24580" y="2392639"/>
            <a:ext cx="2220686" cy="2220686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endParaRPr lang="pt-BR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F7A5261-C075-C54F-A585-A548F279DA4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377046" y="2392639"/>
            <a:ext cx="2220686" cy="2220686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pt-BR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0ED57B6-8518-0045-9BD0-8E3BEE7F2EA3}"/>
              </a:ext>
            </a:extLst>
          </p:cNvPr>
          <p:cNvSpPr/>
          <p:nvPr userDrawn="1"/>
        </p:nvSpPr>
        <p:spPr>
          <a:xfrm>
            <a:off x="-1" y="0"/>
            <a:ext cx="5453226" cy="9144000"/>
          </a:xfrm>
          <a:prstGeom prst="rect">
            <a:avLst/>
          </a:prstGeom>
          <a:solidFill>
            <a:srgbClr val="EF82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4" name="Group 22">
            <a:extLst>
              <a:ext uri="{FF2B5EF4-FFF2-40B4-BE49-F238E27FC236}">
                <a16:creationId xmlns:a16="http://schemas.microsoft.com/office/drawing/2014/main" id="{3E4346B9-5731-6248-978F-F674F3A916D8}"/>
              </a:ext>
            </a:extLst>
          </p:cNvPr>
          <p:cNvGrpSpPr/>
          <p:nvPr userDrawn="1"/>
        </p:nvGrpSpPr>
        <p:grpSpPr>
          <a:xfrm>
            <a:off x="7234988" y="4946549"/>
            <a:ext cx="3041790" cy="2629144"/>
            <a:chOff x="4754673" y="3776276"/>
            <a:chExt cx="2377853" cy="2153497"/>
          </a:xfrm>
        </p:grpSpPr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4934C63E-BFDD-F945-BE18-473E913E8ECB}"/>
                </a:ext>
              </a:extLst>
            </p:cNvPr>
            <p:cNvSpPr txBox="1"/>
            <p:nvPr/>
          </p:nvSpPr>
          <p:spPr>
            <a:xfrm>
              <a:off x="5020572" y="3776276"/>
              <a:ext cx="1846054" cy="428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0" i="0" dirty="0" err="1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Tópico</a:t>
              </a:r>
              <a:r>
                <a:rPr lang="en-US" sz="2800" b="0" i="0" dirty="0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 01</a:t>
              </a:r>
            </a:p>
          </p:txBody>
        </p:sp>
        <p:sp>
          <p:nvSpPr>
            <p:cNvPr id="16" name="Rectangle 17">
              <a:extLst>
                <a:ext uri="{FF2B5EF4-FFF2-40B4-BE49-F238E27FC236}">
                  <a16:creationId xmlns:a16="http://schemas.microsoft.com/office/drawing/2014/main" id="{D20AF248-1599-7D45-B23D-AEE259231CBC}"/>
                </a:ext>
              </a:extLst>
            </p:cNvPr>
            <p:cNvSpPr/>
            <p:nvPr/>
          </p:nvSpPr>
          <p:spPr>
            <a:xfrm>
              <a:off x="4754673" y="4441042"/>
              <a:ext cx="2377853" cy="1488731"/>
            </a:xfrm>
            <a:prstGeom prst="rect">
              <a:avLst/>
            </a:prstGeom>
          </p:spPr>
          <p:txBody>
            <a:bodyPr wrap="square" lIns="0" tIns="0" rIns="0" bIns="0" numCol="1" spcCol="109728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20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17" name="Straight Connector 19">
              <a:extLst>
                <a:ext uri="{FF2B5EF4-FFF2-40B4-BE49-F238E27FC236}">
                  <a16:creationId xmlns:a16="http://schemas.microsoft.com/office/drawing/2014/main" id="{A3C4FCC4-75E4-9249-A9AF-C672B4ED1D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9141" y="5296342"/>
              <a:ext cx="368916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23">
            <a:extLst>
              <a:ext uri="{FF2B5EF4-FFF2-40B4-BE49-F238E27FC236}">
                <a16:creationId xmlns:a16="http://schemas.microsoft.com/office/drawing/2014/main" id="{49D0681B-7C52-BA4E-8534-6CF10CB80B3E}"/>
              </a:ext>
            </a:extLst>
          </p:cNvPr>
          <p:cNvGrpSpPr/>
          <p:nvPr userDrawn="1"/>
        </p:nvGrpSpPr>
        <p:grpSpPr>
          <a:xfrm>
            <a:off x="11033455" y="4946552"/>
            <a:ext cx="3041790" cy="2629144"/>
            <a:chOff x="4754673" y="3776276"/>
            <a:chExt cx="2377853" cy="2153496"/>
          </a:xfrm>
        </p:grpSpPr>
        <p:sp>
          <p:nvSpPr>
            <p:cNvPr id="19" name="TextBox 24">
              <a:extLst>
                <a:ext uri="{FF2B5EF4-FFF2-40B4-BE49-F238E27FC236}">
                  <a16:creationId xmlns:a16="http://schemas.microsoft.com/office/drawing/2014/main" id="{0E0C4E40-DC75-EA4E-BDC1-94AE4F53F16C}"/>
                </a:ext>
              </a:extLst>
            </p:cNvPr>
            <p:cNvSpPr txBox="1"/>
            <p:nvPr/>
          </p:nvSpPr>
          <p:spPr>
            <a:xfrm>
              <a:off x="5020572" y="3776276"/>
              <a:ext cx="1846054" cy="428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0" i="0" dirty="0" err="1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Tópico</a:t>
              </a:r>
              <a:r>
                <a:rPr lang="en-US" sz="2800" b="0" i="0" dirty="0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 02</a:t>
              </a:r>
            </a:p>
          </p:txBody>
        </p:sp>
        <p:sp>
          <p:nvSpPr>
            <p:cNvPr id="20" name="Rectangle 25">
              <a:extLst>
                <a:ext uri="{FF2B5EF4-FFF2-40B4-BE49-F238E27FC236}">
                  <a16:creationId xmlns:a16="http://schemas.microsoft.com/office/drawing/2014/main" id="{D537FAB6-0E84-2A47-81B0-8832BEE57172}"/>
                </a:ext>
              </a:extLst>
            </p:cNvPr>
            <p:cNvSpPr/>
            <p:nvPr/>
          </p:nvSpPr>
          <p:spPr>
            <a:xfrm>
              <a:off x="4754673" y="4441041"/>
              <a:ext cx="2377853" cy="1488731"/>
            </a:xfrm>
            <a:prstGeom prst="rect">
              <a:avLst/>
            </a:prstGeom>
          </p:spPr>
          <p:txBody>
            <a:bodyPr wrap="square" lIns="0" tIns="0" rIns="0" bIns="0" numCol="1" spcCol="109728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20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21" name="Straight Connector 26">
              <a:extLst>
                <a:ext uri="{FF2B5EF4-FFF2-40B4-BE49-F238E27FC236}">
                  <a16:creationId xmlns:a16="http://schemas.microsoft.com/office/drawing/2014/main" id="{53D7FA1F-7BF7-5E43-9526-2816FCFDEB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9141" y="5296342"/>
              <a:ext cx="368916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Imagem 21">
            <a:extLst>
              <a:ext uri="{FF2B5EF4-FFF2-40B4-BE49-F238E27FC236}">
                <a16:creationId xmlns:a16="http://schemas.microsoft.com/office/drawing/2014/main" id="{64F2EC2E-D7DD-4C47-8056-A91135636F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37" y="907196"/>
            <a:ext cx="4678362" cy="2074368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1104CC15-D873-BD45-B237-A81D7255D8B4}"/>
              </a:ext>
            </a:extLst>
          </p:cNvPr>
          <p:cNvSpPr/>
          <p:nvPr userDrawn="1"/>
        </p:nvSpPr>
        <p:spPr>
          <a:xfrm>
            <a:off x="11193903" y="383822"/>
            <a:ext cx="4896329" cy="166956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245193C-4A4A-7245-8F70-6E37D20ED309}"/>
              </a:ext>
            </a:extLst>
          </p:cNvPr>
          <p:cNvSpPr txBox="1"/>
          <p:nvPr userDrawn="1"/>
        </p:nvSpPr>
        <p:spPr>
          <a:xfrm>
            <a:off x="368968" y="3888760"/>
            <a:ext cx="4678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Seu Título</a:t>
            </a:r>
          </a:p>
        </p:txBody>
      </p:sp>
    </p:spTree>
    <p:extLst>
      <p:ext uri="{BB962C8B-B14F-4D97-AF65-F5344CB8AC3E}">
        <p14:creationId xmlns:p14="http://schemas.microsoft.com/office/powerpoint/2010/main" val="132434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C1D0AAB7-561A-3544-ACC4-2A362B7EC1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24580" y="2392639"/>
            <a:ext cx="2220686" cy="2220686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endParaRPr lang="pt-BR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F7A5261-C075-C54F-A585-A548F279DA4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377046" y="2392639"/>
            <a:ext cx="2220686" cy="2220686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pt-BR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0ED57B6-8518-0045-9BD0-8E3BEE7F2EA3}"/>
              </a:ext>
            </a:extLst>
          </p:cNvPr>
          <p:cNvSpPr/>
          <p:nvPr userDrawn="1"/>
        </p:nvSpPr>
        <p:spPr>
          <a:xfrm>
            <a:off x="-1" y="0"/>
            <a:ext cx="5453226" cy="9144000"/>
          </a:xfrm>
          <a:prstGeom prst="rect">
            <a:avLst/>
          </a:prstGeom>
          <a:solidFill>
            <a:srgbClr val="EF82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4" name="Group 22">
            <a:extLst>
              <a:ext uri="{FF2B5EF4-FFF2-40B4-BE49-F238E27FC236}">
                <a16:creationId xmlns:a16="http://schemas.microsoft.com/office/drawing/2014/main" id="{3E4346B9-5731-6248-978F-F674F3A916D8}"/>
              </a:ext>
            </a:extLst>
          </p:cNvPr>
          <p:cNvGrpSpPr/>
          <p:nvPr userDrawn="1"/>
        </p:nvGrpSpPr>
        <p:grpSpPr>
          <a:xfrm>
            <a:off x="7234988" y="4946549"/>
            <a:ext cx="3041790" cy="2629144"/>
            <a:chOff x="4754673" y="3776276"/>
            <a:chExt cx="2377853" cy="2153497"/>
          </a:xfrm>
        </p:grpSpPr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4934C63E-BFDD-F945-BE18-473E913E8ECB}"/>
                </a:ext>
              </a:extLst>
            </p:cNvPr>
            <p:cNvSpPr txBox="1"/>
            <p:nvPr/>
          </p:nvSpPr>
          <p:spPr>
            <a:xfrm>
              <a:off x="5020572" y="3776276"/>
              <a:ext cx="1846054" cy="428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0" i="0" dirty="0" err="1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Tópico</a:t>
              </a:r>
              <a:r>
                <a:rPr lang="en-US" sz="2800" b="0" i="0" dirty="0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 01</a:t>
              </a:r>
            </a:p>
          </p:txBody>
        </p:sp>
        <p:sp>
          <p:nvSpPr>
            <p:cNvPr id="16" name="Rectangle 17">
              <a:extLst>
                <a:ext uri="{FF2B5EF4-FFF2-40B4-BE49-F238E27FC236}">
                  <a16:creationId xmlns:a16="http://schemas.microsoft.com/office/drawing/2014/main" id="{D20AF248-1599-7D45-B23D-AEE259231CBC}"/>
                </a:ext>
              </a:extLst>
            </p:cNvPr>
            <p:cNvSpPr/>
            <p:nvPr/>
          </p:nvSpPr>
          <p:spPr>
            <a:xfrm>
              <a:off x="4754673" y="4441042"/>
              <a:ext cx="2377853" cy="1488731"/>
            </a:xfrm>
            <a:prstGeom prst="rect">
              <a:avLst/>
            </a:prstGeom>
          </p:spPr>
          <p:txBody>
            <a:bodyPr wrap="square" lIns="0" tIns="0" rIns="0" bIns="0" numCol="1" spcCol="109728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20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17" name="Straight Connector 19">
              <a:extLst>
                <a:ext uri="{FF2B5EF4-FFF2-40B4-BE49-F238E27FC236}">
                  <a16:creationId xmlns:a16="http://schemas.microsoft.com/office/drawing/2014/main" id="{A3C4FCC4-75E4-9249-A9AF-C672B4ED1D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9141" y="5296342"/>
              <a:ext cx="368916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23">
            <a:extLst>
              <a:ext uri="{FF2B5EF4-FFF2-40B4-BE49-F238E27FC236}">
                <a16:creationId xmlns:a16="http://schemas.microsoft.com/office/drawing/2014/main" id="{49D0681B-7C52-BA4E-8534-6CF10CB80B3E}"/>
              </a:ext>
            </a:extLst>
          </p:cNvPr>
          <p:cNvGrpSpPr/>
          <p:nvPr userDrawn="1"/>
        </p:nvGrpSpPr>
        <p:grpSpPr>
          <a:xfrm>
            <a:off x="11033455" y="4946552"/>
            <a:ext cx="3041790" cy="2629144"/>
            <a:chOff x="4754673" y="3776276"/>
            <a:chExt cx="2377853" cy="2153496"/>
          </a:xfrm>
        </p:grpSpPr>
        <p:sp>
          <p:nvSpPr>
            <p:cNvPr id="19" name="TextBox 24">
              <a:extLst>
                <a:ext uri="{FF2B5EF4-FFF2-40B4-BE49-F238E27FC236}">
                  <a16:creationId xmlns:a16="http://schemas.microsoft.com/office/drawing/2014/main" id="{0E0C4E40-DC75-EA4E-BDC1-94AE4F53F16C}"/>
                </a:ext>
              </a:extLst>
            </p:cNvPr>
            <p:cNvSpPr txBox="1"/>
            <p:nvPr/>
          </p:nvSpPr>
          <p:spPr>
            <a:xfrm>
              <a:off x="5020572" y="3776276"/>
              <a:ext cx="1846054" cy="428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0" i="0" dirty="0" err="1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Tópico</a:t>
              </a:r>
              <a:r>
                <a:rPr lang="en-US" sz="2800" b="0" i="0" dirty="0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 02</a:t>
              </a:r>
            </a:p>
          </p:txBody>
        </p:sp>
        <p:sp>
          <p:nvSpPr>
            <p:cNvPr id="20" name="Rectangle 25">
              <a:extLst>
                <a:ext uri="{FF2B5EF4-FFF2-40B4-BE49-F238E27FC236}">
                  <a16:creationId xmlns:a16="http://schemas.microsoft.com/office/drawing/2014/main" id="{D537FAB6-0E84-2A47-81B0-8832BEE57172}"/>
                </a:ext>
              </a:extLst>
            </p:cNvPr>
            <p:cNvSpPr/>
            <p:nvPr/>
          </p:nvSpPr>
          <p:spPr>
            <a:xfrm>
              <a:off x="4754673" y="4441041"/>
              <a:ext cx="2377853" cy="1488731"/>
            </a:xfrm>
            <a:prstGeom prst="rect">
              <a:avLst/>
            </a:prstGeom>
          </p:spPr>
          <p:txBody>
            <a:bodyPr wrap="square" lIns="0" tIns="0" rIns="0" bIns="0" numCol="1" spcCol="109728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20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21" name="Straight Connector 26">
              <a:extLst>
                <a:ext uri="{FF2B5EF4-FFF2-40B4-BE49-F238E27FC236}">
                  <a16:creationId xmlns:a16="http://schemas.microsoft.com/office/drawing/2014/main" id="{53D7FA1F-7BF7-5E43-9526-2816FCFDEB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9141" y="5296342"/>
              <a:ext cx="368916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tângulo 22">
            <a:extLst>
              <a:ext uri="{FF2B5EF4-FFF2-40B4-BE49-F238E27FC236}">
                <a16:creationId xmlns:a16="http://schemas.microsoft.com/office/drawing/2014/main" id="{1104CC15-D873-BD45-B237-A81D7255D8B4}"/>
              </a:ext>
            </a:extLst>
          </p:cNvPr>
          <p:cNvSpPr/>
          <p:nvPr userDrawn="1"/>
        </p:nvSpPr>
        <p:spPr>
          <a:xfrm>
            <a:off x="11193903" y="383822"/>
            <a:ext cx="4896329" cy="166956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245193C-4A4A-7245-8F70-6E37D20ED309}"/>
              </a:ext>
            </a:extLst>
          </p:cNvPr>
          <p:cNvSpPr txBox="1"/>
          <p:nvPr userDrawn="1"/>
        </p:nvSpPr>
        <p:spPr>
          <a:xfrm>
            <a:off x="282653" y="4084703"/>
            <a:ext cx="4678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Seu Título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469AC912-D694-F640-A12E-DF58912E46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37" y="920535"/>
            <a:ext cx="4648278" cy="206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C1D0AAB7-561A-3544-ACC4-2A362B7EC1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24580" y="2392639"/>
            <a:ext cx="2220686" cy="2220686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endParaRPr lang="pt-BR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F7A5261-C075-C54F-A585-A548F279DA4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377046" y="2392639"/>
            <a:ext cx="2220686" cy="2220686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pt-BR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0ED57B6-8518-0045-9BD0-8E3BEE7F2EA3}"/>
              </a:ext>
            </a:extLst>
          </p:cNvPr>
          <p:cNvSpPr/>
          <p:nvPr userDrawn="1"/>
        </p:nvSpPr>
        <p:spPr>
          <a:xfrm>
            <a:off x="-1" y="-1"/>
            <a:ext cx="5453226" cy="91440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4" name="Group 22">
            <a:extLst>
              <a:ext uri="{FF2B5EF4-FFF2-40B4-BE49-F238E27FC236}">
                <a16:creationId xmlns:a16="http://schemas.microsoft.com/office/drawing/2014/main" id="{3E4346B9-5731-6248-978F-F674F3A916D8}"/>
              </a:ext>
            </a:extLst>
          </p:cNvPr>
          <p:cNvGrpSpPr/>
          <p:nvPr userDrawn="1"/>
        </p:nvGrpSpPr>
        <p:grpSpPr>
          <a:xfrm>
            <a:off x="7234988" y="4946549"/>
            <a:ext cx="3041790" cy="2629144"/>
            <a:chOff x="4754673" y="3776276"/>
            <a:chExt cx="2377853" cy="2153497"/>
          </a:xfrm>
        </p:grpSpPr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4934C63E-BFDD-F945-BE18-473E913E8ECB}"/>
                </a:ext>
              </a:extLst>
            </p:cNvPr>
            <p:cNvSpPr txBox="1"/>
            <p:nvPr/>
          </p:nvSpPr>
          <p:spPr>
            <a:xfrm>
              <a:off x="5020572" y="3776276"/>
              <a:ext cx="1846054" cy="428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0" i="0" dirty="0" err="1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Tópico</a:t>
              </a:r>
              <a:r>
                <a:rPr lang="en-US" sz="2800" b="0" i="0" dirty="0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 01</a:t>
              </a:r>
            </a:p>
          </p:txBody>
        </p:sp>
        <p:sp>
          <p:nvSpPr>
            <p:cNvPr id="16" name="Rectangle 17">
              <a:extLst>
                <a:ext uri="{FF2B5EF4-FFF2-40B4-BE49-F238E27FC236}">
                  <a16:creationId xmlns:a16="http://schemas.microsoft.com/office/drawing/2014/main" id="{D20AF248-1599-7D45-B23D-AEE259231CBC}"/>
                </a:ext>
              </a:extLst>
            </p:cNvPr>
            <p:cNvSpPr/>
            <p:nvPr/>
          </p:nvSpPr>
          <p:spPr>
            <a:xfrm>
              <a:off x="4754673" y="4441042"/>
              <a:ext cx="2377853" cy="1488731"/>
            </a:xfrm>
            <a:prstGeom prst="rect">
              <a:avLst/>
            </a:prstGeom>
          </p:spPr>
          <p:txBody>
            <a:bodyPr wrap="square" lIns="0" tIns="0" rIns="0" bIns="0" numCol="1" spcCol="109728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20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17" name="Straight Connector 19">
              <a:extLst>
                <a:ext uri="{FF2B5EF4-FFF2-40B4-BE49-F238E27FC236}">
                  <a16:creationId xmlns:a16="http://schemas.microsoft.com/office/drawing/2014/main" id="{A3C4FCC4-75E4-9249-A9AF-C672B4ED1D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9141" y="5296342"/>
              <a:ext cx="368916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23">
            <a:extLst>
              <a:ext uri="{FF2B5EF4-FFF2-40B4-BE49-F238E27FC236}">
                <a16:creationId xmlns:a16="http://schemas.microsoft.com/office/drawing/2014/main" id="{49D0681B-7C52-BA4E-8534-6CF10CB80B3E}"/>
              </a:ext>
            </a:extLst>
          </p:cNvPr>
          <p:cNvGrpSpPr/>
          <p:nvPr userDrawn="1"/>
        </p:nvGrpSpPr>
        <p:grpSpPr>
          <a:xfrm>
            <a:off x="11033455" y="4946552"/>
            <a:ext cx="3041790" cy="2629144"/>
            <a:chOff x="4754673" y="3776276"/>
            <a:chExt cx="2377853" cy="2153496"/>
          </a:xfrm>
        </p:grpSpPr>
        <p:sp>
          <p:nvSpPr>
            <p:cNvPr id="19" name="TextBox 24">
              <a:extLst>
                <a:ext uri="{FF2B5EF4-FFF2-40B4-BE49-F238E27FC236}">
                  <a16:creationId xmlns:a16="http://schemas.microsoft.com/office/drawing/2014/main" id="{0E0C4E40-DC75-EA4E-BDC1-94AE4F53F16C}"/>
                </a:ext>
              </a:extLst>
            </p:cNvPr>
            <p:cNvSpPr txBox="1"/>
            <p:nvPr/>
          </p:nvSpPr>
          <p:spPr>
            <a:xfrm>
              <a:off x="5020572" y="3776276"/>
              <a:ext cx="1846054" cy="428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0" i="0" dirty="0" err="1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Tópico</a:t>
              </a:r>
              <a:r>
                <a:rPr lang="en-US" sz="2800" b="0" i="0" dirty="0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 02</a:t>
              </a:r>
            </a:p>
          </p:txBody>
        </p:sp>
        <p:sp>
          <p:nvSpPr>
            <p:cNvPr id="20" name="Rectangle 25">
              <a:extLst>
                <a:ext uri="{FF2B5EF4-FFF2-40B4-BE49-F238E27FC236}">
                  <a16:creationId xmlns:a16="http://schemas.microsoft.com/office/drawing/2014/main" id="{D537FAB6-0E84-2A47-81B0-8832BEE57172}"/>
                </a:ext>
              </a:extLst>
            </p:cNvPr>
            <p:cNvSpPr/>
            <p:nvPr/>
          </p:nvSpPr>
          <p:spPr>
            <a:xfrm>
              <a:off x="4754673" y="4441041"/>
              <a:ext cx="2377853" cy="1488731"/>
            </a:xfrm>
            <a:prstGeom prst="rect">
              <a:avLst/>
            </a:prstGeom>
          </p:spPr>
          <p:txBody>
            <a:bodyPr wrap="square" lIns="0" tIns="0" rIns="0" bIns="0" numCol="1" spcCol="109728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20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21" name="Straight Connector 26">
              <a:extLst>
                <a:ext uri="{FF2B5EF4-FFF2-40B4-BE49-F238E27FC236}">
                  <a16:creationId xmlns:a16="http://schemas.microsoft.com/office/drawing/2014/main" id="{53D7FA1F-7BF7-5E43-9526-2816FCFDEB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9141" y="5296342"/>
              <a:ext cx="368916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Imagem 21">
            <a:extLst>
              <a:ext uri="{FF2B5EF4-FFF2-40B4-BE49-F238E27FC236}">
                <a16:creationId xmlns:a16="http://schemas.microsoft.com/office/drawing/2014/main" id="{64F2EC2E-D7DD-4C47-8056-A91135636F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37" y="907196"/>
            <a:ext cx="4678362" cy="2074368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1104CC15-D873-BD45-B237-A81D7255D8B4}"/>
              </a:ext>
            </a:extLst>
          </p:cNvPr>
          <p:cNvSpPr/>
          <p:nvPr userDrawn="1"/>
        </p:nvSpPr>
        <p:spPr>
          <a:xfrm>
            <a:off x="11193903" y="383822"/>
            <a:ext cx="4896329" cy="166956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245193C-4A4A-7245-8F70-6E37D20ED309}"/>
              </a:ext>
            </a:extLst>
          </p:cNvPr>
          <p:cNvSpPr txBox="1"/>
          <p:nvPr userDrawn="1"/>
        </p:nvSpPr>
        <p:spPr>
          <a:xfrm>
            <a:off x="368968" y="3888760"/>
            <a:ext cx="4678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Seu Título</a:t>
            </a:r>
          </a:p>
        </p:txBody>
      </p:sp>
    </p:spTree>
    <p:extLst>
      <p:ext uri="{BB962C8B-B14F-4D97-AF65-F5344CB8AC3E}">
        <p14:creationId xmlns:p14="http://schemas.microsoft.com/office/powerpoint/2010/main" val="175144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63">
            <a:extLst>
              <a:ext uri="{FF2B5EF4-FFF2-40B4-BE49-F238E27FC236}">
                <a16:creationId xmlns:a16="http://schemas.microsoft.com/office/drawing/2014/main" id="{8E800CAA-06F9-BC48-9B73-C0212B984F1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11284" y="9020863"/>
            <a:ext cx="16260934" cy="155221"/>
            <a:chOff x="0" y="0"/>
            <a:chExt cx="5764" cy="181"/>
          </a:xfrm>
        </p:grpSpPr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2BE2CB6A-0C49-9D4E-9AC5-99CB83202AF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7" name="Rectangle 65">
              <a:extLst>
                <a:ext uri="{FF2B5EF4-FFF2-40B4-BE49-F238E27FC236}">
                  <a16:creationId xmlns:a16="http://schemas.microsoft.com/office/drawing/2014/main" id="{C4AC026C-FE1D-954D-88FA-023712DFB4C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FBA581A4-AFD4-4348-B4FA-F66451CB642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9" name="Rectangle 67">
              <a:extLst>
                <a:ext uri="{FF2B5EF4-FFF2-40B4-BE49-F238E27FC236}">
                  <a16:creationId xmlns:a16="http://schemas.microsoft.com/office/drawing/2014/main" id="{AC1E808F-2AAC-2A4D-8973-F6285394EE9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0" name="Rectangle 68">
              <a:extLst>
                <a:ext uri="{FF2B5EF4-FFF2-40B4-BE49-F238E27FC236}">
                  <a16:creationId xmlns:a16="http://schemas.microsoft.com/office/drawing/2014/main" id="{7CA0A719-D589-CC4C-BD4A-68A4BA95E0F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1" name="Rectangle 69">
              <a:extLst>
                <a:ext uri="{FF2B5EF4-FFF2-40B4-BE49-F238E27FC236}">
                  <a16:creationId xmlns:a16="http://schemas.microsoft.com/office/drawing/2014/main" id="{85597B8E-895F-FE45-95DF-FFB7B5F9C27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rgbClr val="D0CEC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2" name="Group 56">
            <a:extLst>
              <a:ext uri="{FF2B5EF4-FFF2-40B4-BE49-F238E27FC236}">
                <a16:creationId xmlns:a16="http://schemas.microsoft.com/office/drawing/2014/main" id="{CB4DF70F-8A3C-7D4E-BAA7-5FD8899BC9C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6260934" cy="383822"/>
            <a:chOff x="0" y="0"/>
            <a:chExt cx="5764" cy="181"/>
          </a:xfrm>
        </p:grpSpPr>
        <p:sp>
          <p:nvSpPr>
            <p:cNvPr id="33" name="Rectangle 57">
              <a:extLst>
                <a:ext uri="{FF2B5EF4-FFF2-40B4-BE49-F238E27FC236}">
                  <a16:creationId xmlns:a16="http://schemas.microsoft.com/office/drawing/2014/main" id="{58AE9F02-F2D4-ED4F-9231-BED548F604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4" name="Rectangle 58">
              <a:extLst>
                <a:ext uri="{FF2B5EF4-FFF2-40B4-BE49-F238E27FC236}">
                  <a16:creationId xmlns:a16="http://schemas.microsoft.com/office/drawing/2014/main" id="{CD6B043D-1712-CC4A-BCDF-BD3EC9E7884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</a:p>
          </p:txBody>
        </p:sp>
        <p:sp>
          <p:nvSpPr>
            <p:cNvPr id="35" name="Rectangle 59">
              <a:extLst>
                <a:ext uri="{FF2B5EF4-FFF2-40B4-BE49-F238E27FC236}">
                  <a16:creationId xmlns:a16="http://schemas.microsoft.com/office/drawing/2014/main" id="{A13F8C20-8FC5-6246-A3B6-47CD2C4C1C8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6" name="Rectangle 60">
              <a:extLst>
                <a:ext uri="{FF2B5EF4-FFF2-40B4-BE49-F238E27FC236}">
                  <a16:creationId xmlns:a16="http://schemas.microsoft.com/office/drawing/2014/main" id="{CE30AA67-FF1F-4743-988A-7B0A29EAC0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7" name="Rectangle 61">
              <a:extLst>
                <a:ext uri="{FF2B5EF4-FFF2-40B4-BE49-F238E27FC236}">
                  <a16:creationId xmlns:a16="http://schemas.microsoft.com/office/drawing/2014/main" id="{A73381CB-6F33-4741-8331-F6D05C07C8C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8" name="Rectangle 62">
              <a:extLst>
                <a:ext uri="{FF2B5EF4-FFF2-40B4-BE49-F238E27FC236}">
                  <a16:creationId xmlns:a16="http://schemas.microsoft.com/office/drawing/2014/main" id="{50F470A3-2C0B-6644-B6F5-6AFC86FAF67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C1D0AAB7-561A-3544-ACC4-2A362B7EC1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26598" y="834970"/>
            <a:ext cx="2220686" cy="2220686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endParaRPr lang="pt-BR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F7A5261-C075-C54F-A585-A548F279DA4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579064" y="834970"/>
            <a:ext cx="2220686" cy="2220686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pt-BR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0ED57B6-8518-0045-9BD0-8E3BEE7F2EA3}"/>
              </a:ext>
            </a:extLst>
          </p:cNvPr>
          <p:cNvSpPr/>
          <p:nvPr userDrawn="1"/>
        </p:nvSpPr>
        <p:spPr>
          <a:xfrm>
            <a:off x="24836" y="-1"/>
            <a:ext cx="5453226" cy="91440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4" name="Group 22">
            <a:extLst>
              <a:ext uri="{FF2B5EF4-FFF2-40B4-BE49-F238E27FC236}">
                <a16:creationId xmlns:a16="http://schemas.microsoft.com/office/drawing/2014/main" id="{3E4346B9-5731-6248-978F-F674F3A916D8}"/>
              </a:ext>
            </a:extLst>
          </p:cNvPr>
          <p:cNvGrpSpPr/>
          <p:nvPr userDrawn="1"/>
        </p:nvGrpSpPr>
        <p:grpSpPr>
          <a:xfrm>
            <a:off x="7777149" y="3388880"/>
            <a:ext cx="2361504" cy="688702"/>
            <a:chOff x="5020572" y="3776276"/>
            <a:chExt cx="1846054" cy="1520066"/>
          </a:xfrm>
        </p:grpSpPr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4934C63E-BFDD-F945-BE18-473E913E8ECB}"/>
                </a:ext>
              </a:extLst>
            </p:cNvPr>
            <p:cNvSpPr txBox="1"/>
            <p:nvPr/>
          </p:nvSpPr>
          <p:spPr>
            <a:xfrm>
              <a:off x="5020572" y="3776276"/>
              <a:ext cx="1846054" cy="428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b="0" i="0" dirty="0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I</a:t>
              </a:r>
              <a:r>
                <a:rPr lang="en-US" sz="2800" b="0" i="0" dirty="0" err="1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nstalação</a:t>
              </a:r>
              <a:endParaRPr lang="en-US" sz="2800" b="0" i="0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cxnSp>
          <p:nvCxnSpPr>
            <p:cNvPr id="17" name="Straight Connector 19">
              <a:extLst>
                <a:ext uri="{FF2B5EF4-FFF2-40B4-BE49-F238E27FC236}">
                  <a16:creationId xmlns:a16="http://schemas.microsoft.com/office/drawing/2014/main" id="{A3C4FCC4-75E4-9249-A9AF-C672B4ED1D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9141" y="5296342"/>
              <a:ext cx="368916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23">
            <a:extLst>
              <a:ext uri="{FF2B5EF4-FFF2-40B4-BE49-F238E27FC236}">
                <a16:creationId xmlns:a16="http://schemas.microsoft.com/office/drawing/2014/main" id="{49D0681B-7C52-BA4E-8534-6CF10CB80B3E}"/>
              </a:ext>
            </a:extLst>
          </p:cNvPr>
          <p:cNvGrpSpPr/>
          <p:nvPr userDrawn="1"/>
        </p:nvGrpSpPr>
        <p:grpSpPr>
          <a:xfrm>
            <a:off x="11575614" y="3388885"/>
            <a:ext cx="2576317" cy="688702"/>
            <a:chOff x="5020572" y="3776276"/>
            <a:chExt cx="2013980" cy="1520066"/>
          </a:xfrm>
        </p:grpSpPr>
        <p:sp>
          <p:nvSpPr>
            <p:cNvPr id="19" name="TextBox 24">
              <a:extLst>
                <a:ext uri="{FF2B5EF4-FFF2-40B4-BE49-F238E27FC236}">
                  <a16:creationId xmlns:a16="http://schemas.microsoft.com/office/drawing/2014/main" id="{0E0C4E40-DC75-EA4E-BDC1-94AE4F53F16C}"/>
                </a:ext>
              </a:extLst>
            </p:cNvPr>
            <p:cNvSpPr txBox="1"/>
            <p:nvPr/>
          </p:nvSpPr>
          <p:spPr>
            <a:xfrm>
              <a:off x="5020572" y="3776276"/>
              <a:ext cx="2013980" cy="428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0" i="0" dirty="0" err="1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Administração</a:t>
              </a:r>
              <a:endParaRPr lang="en-US" sz="2800" b="0" i="0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cxnSp>
          <p:nvCxnSpPr>
            <p:cNvPr id="21" name="Straight Connector 26">
              <a:extLst>
                <a:ext uri="{FF2B5EF4-FFF2-40B4-BE49-F238E27FC236}">
                  <a16:creationId xmlns:a16="http://schemas.microsoft.com/office/drawing/2014/main" id="{53D7FA1F-7BF7-5E43-9526-2816FCFDEB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9141" y="5296342"/>
              <a:ext cx="368916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tângulo 22">
            <a:extLst>
              <a:ext uri="{FF2B5EF4-FFF2-40B4-BE49-F238E27FC236}">
                <a16:creationId xmlns:a16="http://schemas.microsoft.com/office/drawing/2014/main" id="{1104CC15-D873-BD45-B237-A81D7255D8B4}"/>
              </a:ext>
            </a:extLst>
          </p:cNvPr>
          <p:cNvSpPr/>
          <p:nvPr userDrawn="1"/>
        </p:nvSpPr>
        <p:spPr>
          <a:xfrm>
            <a:off x="11193903" y="383822"/>
            <a:ext cx="4896329" cy="166956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245193C-4A4A-7245-8F70-6E37D20ED309}"/>
              </a:ext>
            </a:extLst>
          </p:cNvPr>
          <p:cNvSpPr txBox="1"/>
          <p:nvPr userDrawn="1"/>
        </p:nvSpPr>
        <p:spPr>
          <a:xfrm>
            <a:off x="368968" y="3888760"/>
            <a:ext cx="4678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AGENDA</a:t>
            </a: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2A98CCCD-A537-8D43-85EA-4FB07197CA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37" y="907196"/>
            <a:ext cx="4678362" cy="2074368"/>
          </a:xfrm>
          <a:prstGeom prst="rect">
            <a:avLst/>
          </a:prstGeom>
        </p:spPr>
      </p:pic>
      <p:sp>
        <p:nvSpPr>
          <p:cNvPr id="40" name="Picture Placeholder 1">
            <a:extLst>
              <a:ext uri="{FF2B5EF4-FFF2-40B4-BE49-F238E27FC236}">
                <a16:creationId xmlns:a16="http://schemas.microsoft.com/office/drawing/2014/main" id="{B1796D7D-2487-45F3-8F91-7BADF190422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77149" y="4775979"/>
            <a:ext cx="2220686" cy="2220686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endParaRPr lang="pt-BR" dirty="0"/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37CFFFEC-F5B7-4289-90AC-95711C978D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629615" y="4775979"/>
            <a:ext cx="2220686" cy="2220686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pt-BR" dirty="0"/>
          </a:p>
        </p:txBody>
      </p:sp>
      <p:grpSp>
        <p:nvGrpSpPr>
          <p:cNvPr id="42" name="Group 22">
            <a:extLst>
              <a:ext uri="{FF2B5EF4-FFF2-40B4-BE49-F238E27FC236}">
                <a16:creationId xmlns:a16="http://schemas.microsoft.com/office/drawing/2014/main" id="{571FDF2D-160D-477D-B691-4F4912F7A0A6}"/>
              </a:ext>
            </a:extLst>
          </p:cNvPr>
          <p:cNvGrpSpPr/>
          <p:nvPr userDrawn="1"/>
        </p:nvGrpSpPr>
        <p:grpSpPr>
          <a:xfrm>
            <a:off x="7425271" y="7329894"/>
            <a:ext cx="3166366" cy="688697"/>
            <a:chOff x="4705981" y="3776287"/>
            <a:chExt cx="2475237" cy="1520055"/>
          </a:xfrm>
        </p:grpSpPr>
        <p:sp>
          <p:nvSpPr>
            <p:cNvPr id="43" name="TextBox 15">
              <a:extLst>
                <a:ext uri="{FF2B5EF4-FFF2-40B4-BE49-F238E27FC236}">
                  <a16:creationId xmlns:a16="http://schemas.microsoft.com/office/drawing/2014/main" id="{A1333D5A-E22C-4943-9113-A11E6C5ACE67}"/>
                </a:ext>
              </a:extLst>
            </p:cNvPr>
            <p:cNvSpPr txBox="1"/>
            <p:nvPr/>
          </p:nvSpPr>
          <p:spPr>
            <a:xfrm>
              <a:off x="4705981" y="3776287"/>
              <a:ext cx="2475237" cy="1154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b="0" i="0" dirty="0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Desenvolvimento</a:t>
              </a:r>
              <a:endParaRPr lang="en-US" sz="2800" b="0" i="0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cxnSp>
          <p:nvCxnSpPr>
            <p:cNvPr id="44" name="Straight Connector 19">
              <a:extLst>
                <a:ext uri="{FF2B5EF4-FFF2-40B4-BE49-F238E27FC236}">
                  <a16:creationId xmlns:a16="http://schemas.microsoft.com/office/drawing/2014/main" id="{627D1219-FD32-4D07-8B34-779AE2F1A8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9141" y="5296342"/>
              <a:ext cx="368916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23">
            <a:extLst>
              <a:ext uri="{FF2B5EF4-FFF2-40B4-BE49-F238E27FC236}">
                <a16:creationId xmlns:a16="http://schemas.microsoft.com/office/drawing/2014/main" id="{07879402-2700-4C01-BCA5-67F0AE6EFE47}"/>
              </a:ext>
            </a:extLst>
          </p:cNvPr>
          <p:cNvGrpSpPr/>
          <p:nvPr userDrawn="1"/>
        </p:nvGrpSpPr>
        <p:grpSpPr>
          <a:xfrm>
            <a:off x="11626165" y="7329894"/>
            <a:ext cx="2576317" cy="688702"/>
            <a:chOff x="5020572" y="3776276"/>
            <a:chExt cx="2013980" cy="1520066"/>
          </a:xfrm>
        </p:grpSpPr>
        <p:sp>
          <p:nvSpPr>
            <p:cNvPr id="46" name="TextBox 24">
              <a:extLst>
                <a:ext uri="{FF2B5EF4-FFF2-40B4-BE49-F238E27FC236}">
                  <a16:creationId xmlns:a16="http://schemas.microsoft.com/office/drawing/2014/main" id="{48C61FDE-1815-44DA-B2DD-6D9F1C18EE32}"/>
                </a:ext>
              </a:extLst>
            </p:cNvPr>
            <p:cNvSpPr txBox="1"/>
            <p:nvPr/>
          </p:nvSpPr>
          <p:spPr>
            <a:xfrm>
              <a:off x="5020572" y="3776276"/>
              <a:ext cx="2013980" cy="1154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0" i="0" dirty="0" err="1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Desing</a:t>
              </a:r>
              <a:endParaRPr lang="en-US" sz="2800" b="0" i="0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cxnSp>
          <p:nvCxnSpPr>
            <p:cNvPr id="47" name="Straight Connector 26">
              <a:extLst>
                <a:ext uri="{FF2B5EF4-FFF2-40B4-BE49-F238E27FC236}">
                  <a16:creationId xmlns:a16="http://schemas.microsoft.com/office/drawing/2014/main" id="{E534C3E6-9E6F-4ACE-A2BD-C4EAAAB629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9141" y="5296342"/>
              <a:ext cx="368916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6F6430D5-B748-45C5-8288-530964603280}"/>
              </a:ext>
            </a:extLst>
          </p:cNvPr>
          <p:cNvSpPr txBox="1"/>
          <p:nvPr userDrawn="1"/>
        </p:nvSpPr>
        <p:spPr>
          <a:xfrm>
            <a:off x="312737" y="4775979"/>
            <a:ext cx="4678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Piores práticas em:</a:t>
            </a:r>
          </a:p>
        </p:txBody>
      </p:sp>
    </p:spTree>
    <p:extLst>
      <p:ext uri="{BB962C8B-B14F-4D97-AF65-F5344CB8AC3E}">
        <p14:creationId xmlns:p14="http://schemas.microsoft.com/office/powerpoint/2010/main" val="191988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t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A3B0FC56-5647-274A-9BF9-4B3158B9F598}"/>
              </a:ext>
            </a:extLst>
          </p:cNvPr>
          <p:cNvSpPr/>
          <p:nvPr userDrawn="1"/>
        </p:nvSpPr>
        <p:spPr>
          <a:xfrm>
            <a:off x="0" y="378340"/>
            <a:ext cx="5405188" cy="8643385"/>
          </a:xfrm>
          <a:prstGeom prst="rect">
            <a:avLst/>
          </a:prstGeom>
          <a:solidFill>
            <a:srgbClr val="EF82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ED63332E-E3EC-464D-8805-9A635C60BE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95388" y="2298700"/>
            <a:ext cx="6559550" cy="57023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B84ECE6-7F19-3C47-B8C8-ABD8DBB5EA5F}"/>
              </a:ext>
            </a:extLst>
          </p:cNvPr>
          <p:cNvSpPr/>
          <p:nvPr userDrawn="1"/>
        </p:nvSpPr>
        <p:spPr>
          <a:xfrm>
            <a:off x="11193903" y="383822"/>
            <a:ext cx="4896329" cy="166956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9FA149D-C5DD-D248-B11B-59423394DD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18" y="378340"/>
            <a:ext cx="4678362" cy="2074368"/>
          </a:xfrm>
          <a:prstGeom prst="rect">
            <a:avLst/>
          </a:prstGeom>
        </p:spPr>
      </p:pic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01A5EB9-A291-1A40-B853-05111696E6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794807" y="770705"/>
            <a:ext cx="7475691" cy="126595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4740"/>
              </a:lnSpc>
              <a:spcBef>
                <a:spcPts val="0"/>
              </a:spcBef>
              <a:buNone/>
              <a:defRPr sz="42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/>
              <a:t>TÍTULO MÉDIO OU LONGO EM CAMPO PARA 2 LINHAS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6FACB63-7CE8-D84C-AAEB-BD659D4365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60523" y="2879566"/>
            <a:ext cx="5799481" cy="51214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400" b="1" i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2pPr>
            <a:lvl3pPr marL="9144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3pPr>
            <a:lvl4pPr marL="13716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4pPr>
            <a:lvl5pPr marL="18288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del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574327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ot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A3B0FC56-5647-274A-9BF9-4B3158B9F598}"/>
              </a:ext>
            </a:extLst>
          </p:cNvPr>
          <p:cNvSpPr/>
          <p:nvPr userDrawn="1"/>
        </p:nvSpPr>
        <p:spPr>
          <a:xfrm>
            <a:off x="0" y="378340"/>
            <a:ext cx="5405188" cy="8643385"/>
          </a:xfrm>
          <a:prstGeom prst="rect">
            <a:avLst/>
          </a:prstGeom>
          <a:solidFill>
            <a:srgbClr val="EF82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ED63332E-E3EC-464D-8805-9A635C60BE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95388" y="2298700"/>
            <a:ext cx="6559550" cy="57023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84AD018-72F3-9D44-A1AC-7B34ABD713F5}"/>
              </a:ext>
            </a:extLst>
          </p:cNvPr>
          <p:cNvSpPr/>
          <p:nvPr userDrawn="1"/>
        </p:nvSpPr>
        <p:spPr>
          <a:xfrm>
            <a:off x="11193903" y="383822"/>
            <a:ext cx="4896329" cy="166956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FB66142-D0A6-6148-8B5B-45631CE9C3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18" y="391679"/>
            <a:ext cx="4648278" cy="2061029"/>
          </a:xfrm>
          <a:prstGeom prst="rect">
            <a:avLst/>
          </a:prstGeom>
        </p:spPr>
      </p:pic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6B960C8E-3C9B-8845-873C-5270333024B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794807" y="770705"/>
            <a:ext cx="7475691" cy="126595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4740"/>
              </a:lnSpc>
              <a:spcBef>
                <a:spcPts val="0"/>
              </a:spcBef>
              <a:buNone/>
              <a:defRPr sz="42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/>
              <a:t>TÍTULO MÉDIO OU LONGO EM CAMPO PARA 2 LINHAS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89FB95CA-094A-4D41-A369-0F2E5B1B19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60523" y="2879566"/>
            <a:ext cx="5799481" cy="51214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400" b="1" i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2pPr>
            <a:lvl3pPr marL="9144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3pPr>
            <a:lvl4pPr marL="13716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4pPr>
            <a:lvl5pPr marL="18288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del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954931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t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A3B0FC56-5647-274A-9BF9-4B3158B9F598}"/>
              </a:ext>
            </a:extLst>
          </p:cNvPr>
          <p:cNvSpPr/>
          <p:nvPr userDrawn="1"/>
        </p:nvSpPr>
        <p:spPr>
          <a:xfrm>
            <a:off x="0" y="0"/>
            <a:ext cx="5405188" cy="9288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1AA6EDF-5DB4-254C-9764-4954D7D15D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18" y="378340"/>
            <a:ext cx="4678362" cy="2074368"/>
          </a:xfrm>
          <a:prstGeom prst="rect">
            <a:avLst/>
          </a:prstGeom>
        </p:spPr>
      </p:pic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ED63332E-E3EC-464D-8805-9A635C60BE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95388" y="2298700"/>
            <a:ext cx="6559550" cy="57023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68A71298-8D1F-E649-86F1-7FC69C9A17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794807" y="770705"/>
            <a:ext cx="7475691" cy="126595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4740"/>
              </a:lnSpc>
              <a:spcBef>
                <a:spcPts val="0"/>
              </a:spcBef>
              <a:buNone/>
              <a:defRPr sz="42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/>
              <a:t>TÍTULO MÉDIO OU LONGO EM CAMPO PARA 2 LINHAS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C954E26B-AA7D-0244-8AF4-EC65F77C7C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60523" y="2879566"/>
            <a:ext cx="5799481" cy="51214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400" b="1" i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2pPr>
            <a:lvl3pPr marL="9144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3pPr>
            <a:lvl4pPr marL="13716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4pPr>
            <a:lvl5pPr marL="18288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del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945683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ot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63">
            <a:extLst>
              <a:ext uri="{FF2B5EF4-FFF2-40B4-BE49-F238E27FC236}">
                <a16:creationId xmlns:a16="http://schemas.microsoft.com/office/drawing/2014/main" id="{88EBFC1F-BE96-A34C-9440-8B26965B77B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11284" y="9020863"/>
            <a:ext cx="16260934" cy="155221"/>
            <a:chOff x="0" y="0"/>
            <a:chExt cx="5764" cy="181"/>
          </a:xfrm>
        </p:grpSpPr>
        <p:sp>
          <p:nvSpPr>
            <p:cNvPr id="11" name="Rectangle 64">
              <a:extLst>
                <a:ext uri="{FF2B5EF4-FFF2-40B4-BE49-F238E27FC236}">
                  <a16:creationId xmlns:a16="http://schemas.microsoft.com/office/drawing/2014/main" id="{B0BC6F0A-F573-0641-A260-B8B5A86C647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" name="Rectangle 65">
              <a:extLst>
                <a:ext uri="{FF2B5EF4-FFF2-40B4-BE49-F238E27FC236}">
                  <a16:creationId xmlns:a16="http://schemas.microsoft.com/office/drawing/2014/main" id="{E2C5491E-8939-EB46-B932-A8BA8F7EE47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</a:p>
          </p:txBody>
        </p:sp>
        <p:sp>
          <p:nvSpPr>
            <p:cNvPr id="13" name="Rectangle 66">
              <a:extLst>
                <a:ext uri="{FF2B5EF4-FFF2-40B4-BE49-F238E27FC236}">
                  <a16:creationId xmlns:a16="http://schemas.microsoft.com/office/drawing/2014/main" id="{158B6CDB-36EC-6D42-93D8-31A471DAC61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4" name="Rectangle 67">
              <a:extLst>
                <a:ext uri="{FF2B5EF4-FFF2-40B4-BE49-F238E27FC236}">
                  <a16:creationId xmlns:a16="http://schemas.microsoft.com/office/drawing/2014/main" id="{FECDC88B-F140-F146-BBCA-4BBFDD0895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" name="Rectangle 68">
              <a:extLst>
                <a:ext uri="{FF2B5EF4-FFF2-40B4-BE49-F238E27FC236}">
                  <a16:creationId xmlns:a16="http://schemas.microsoft.com/office/drawing/2014/main" id="{C948BD57-BEB1-BB45-8183-E992CB3D706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6" name="Rectangle 69">
              <a:extLst>
                <a:ext uri="{FF2B5EF4-FFF2-40B4-BE49-F238E27FC236}">
                  <a16:creationId xmlns:a16="http://schemas.microsoft.com/office/drawing/2014/main" id="{7F16712F-E9FB-D242-A291-EF75A6459AB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rgbClr val="D0CEC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7" name="Group 56">
            <a:extLst>
              <a:ext uri="{FF2B5EF4-FFF2-40B4-BE49-F238E27FC236}">
                <a16:creationId xmlns:a16="http://schemas.microsoft.com/office/drawing/2014/main" id="{D9BCDF7B-C7B2-7E4B-8B9C-5528E9E2B0E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6260934" cy="383822"/>
            <a:chOff x="0" y="0"/>
            <a:chExt cx="5764" cy="181"/>
          </a:xfrm>
        </p:grpSpPr>
        <p:sp>
          <p:nvSpPr>
            <p:cNvPr id="18" name="Rectangle 57">
              <a:extLst>
                <a:ext uri="{FF2B5EF4-FFF2-40B4-BE49-F238E27FC236}">
                  <a16:creationId xmlns:a16="http://schemas.microsoft.com/office/drawing/2014/main" id="{7AE91F3C-90DE-3C40-8019-0A84A2997B7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9" name="Rectangle 58">
              <a:extLst>
                <a:ext uri="{FF2B5EF4-FFF2-40B4-BE49-F238E27FC236}">
                  <a16:creationId xmlns:a16="http://schemas.microsoft.com/office/drawing/2014/main" id="{3E48BAD7-CB25-EF46-920E-96D4EA91F3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</a:p>
          </p:txBody>
        </p:sp>
        <p:sp>
          <p:nvSpPr>
            <p:cNvPr id="20" name="Rectangle 59">
              <a:extLst>
                <a:ext uri="{FF2B5EF4-FFF2-40B4-BE49-F238E27FC236}">
                  <a16:creationId xmlns:a16="http://schemas.microsoft.com/office/drawing/2014/main" id="{EF74C70E-FC43-E046-9878-F6B5B71AED9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1" name="Rectangle 60">
              <a:extLst>
                <a:ext uri="{FF2B5EF4-FFF2-40B4-BE49-F238E27FC236}">
                  <a16:creationId xmlns:a16="http://schemas.microsoft.com/office/drawing/2014/main" id="{BA22C51F-BE04-CE44-ABF6-C61C094F8DC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2" name="Rectangle 61">
              <a:extLst>
                <a:ext uri="{FF2B5EF4-FFF2-40B4-BE49-F238E27FC236}">
                  <a16:creationId xmlns:a16="http://schemas.microsoft.com/office/drawing/2014/main" id="{2FB9CAE1-15D1-5C44-99AA-BF590FD0C7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3" name="Rectangle 62">
              <a:extLst>
                <a:ext uri="{FF2B5EF4-FFF2-40B4-BE49-F238E27FC236}">
                  <a16:creationId xmlns:a16="http://schemas.microsoft.com/office/drawing/2014/main" id="{2A5B9BEE-ECD4-BE47-BDFD-5D7F1434348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4" name="Rectangle 1">
            <a:extLst>
              <a:ext uri="{FF2B5EF4-FFF2-40B4-BE49-F238E27FC236}">
                <a16:creationId xmlns:a16="http://schemas.microsoft.com/office/drawing/2014/main" id="{A3B0FC56-5647-274A-9BF9-4B3158B9F598}"/>
              </a:ext>
            </a:extLst>
          </p:cNvPr>
          <p:cNvSpPr/>
          <p:nvPr userDrawn="1"/>
        </p:nvSpPr>
        <p:spPr>
          <a:xfrm>
            <a:off x="0" y="1"/>
            <a:ext cx="5405188" cy="91760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ED63332E-E3EC-464D-8805-9A635C60BE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95388" y="2298700"/>
            <a:ext cx="6559550" cy="57023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1D706CAE-7E19-954F-ADDF-C92C75D42C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794807" y="770705"/>
            <a:ext cx="7475691" cy="126595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4740"/>
              </a:lnSpc>
              <a:spcBef>
                <a:spcPts val="0"/>
              </a:spcBef>
              <a:buNone/>
              <a:defRPr sz="42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/>
              <a:t>TÍTULO MÉDIO OU LONGO EM CAMPO PARA 2 LINHAS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134FC309-41DB-024F-8D9E-DC9CB15AA1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60523" y="2879566"/>
            <a:ext cx="5799481" cy="51214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400" b="1" i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2pPr>
            <a:lvl3pPr marL="9144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3pPr>
            <a:lvl4pPr marL="13716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4pPr>
            <a:lvl5pPr marL="18288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del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B6B294B8-5A07-6844-918A-E36A0CDFB2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18" y="378340"/>
            <a:ext cx="4678362" cy="207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1870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quadrada it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2BF50-FF6F-9F42-B21B-3AFA1A11241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03918" y="1541425"/>
            <a:ext cx="9019673" cy="1005526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Entre com o </a:t>
            </a:r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aqui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F9B0628-DBC8-064E-9889-9F5C134283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50" y="734952"/>
            <a:ext cx="10143818" cy="495383"/>
          </a:xfrm>
        </p:spPr>
        <p:txBody>
          <a:bodyPr/>
          <a:lstStyle>
            <a:lvl1pPr>
              <a:defRPr b="1" i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err="1"/>
              <a:t>Pontos</a:t>
            </a:r>
            <a:r>
              <a:rPr lang="en-US" dirty="0"/>
              <a:t> </a:t>
            </a:r>
            <a:r>
              <a:rPr lang="en-US" dirty="0" err="1"/>
              <a:t>importantes</a:t>
            </a:r>
            <a:endParaRPr lang="en-US" dirty="0"/>
          </a:p>
        </p:txBody>
      </p:sp>
      <p:grpSp>
        <p:nvGrpSpPr>
          <p:cNvPr id="5" name="Group 66">
            <a:extLst>
              <a:ext uri="{FF2B5EF4-FFF2-40B4-BE49-F238E27FC236}">
                <a16:creationId xmlns:a16="http://schemas.microsoft.com/office/drawing/2014/main" id="{7F59A8E9-F25B-4049-927B-9E797A74FF17}"/>
              </a:ext>
            </a:extLst>
          </p:cNvPr>
          <p:cNvGrpSpPr/>
          <p:nvPr userDrawn="1"/>
        </p:nvGrpSpPr>
        <p:grpSpPr>
          <a:xfrm>
            <a:off x="5240147" y="6099288"/>
            <a:ext cx="2470484" cy="2309760"/>
            <a:chOff x="5601345" y="1671509"/>
            <a:chExt cx="1947726" cy="1488977"/>
          </a:xfrm>
        </p:grpSpPr>
        <p:sp>
          <p:nvSpPr>
            <p:cNvPr id="6" name="Text Placeholder 3">
              <a:extLst>
                <a:ext uri="{FF2B5EF4-FFF2-40B4-BE49-F238E27FC236}">
                  <a16:creationId xmlns:a16="http://schemas.microsoft.com/office/drawing/2014/main" id="{A01AD83F-155F-5F41-A2AE-F08546CEE509}"/>
                </a:ext>
              </a:extLst>
            </p:cNvPr>
            <p:cNvSpPr txBox="1">
              <a:spLocks/>
            </p:cNvSpPr>
            <p:nvPr/>
          </p:nvSpPr>
          <p:spPr>
            <a:xfrm>
              <a:off x="6151612" y="1671509"/>
              <a:ext cx="851806" cy="238088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r>
                <a:rPr lang="en-US" sz="2400" b="1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 Ponto</a:t>
              </a:r>
            </a:p>
          </p:txBody>
        </p:sp>
        <p:sp>
          <p:nvSpPr>
            <p:cNvPr id="7" name="Text Placeholder 3">
              <a:extLst>
                <a:ext uri="{FF2B5EF4-FFF2-40B4-BE49-F238E27FC236}">
                  <a16:creationId xmlns:a16="http://schemas.microsoft.com/office/drawing/2014/main" id="{83C567F6-6A72-174D-9903-2089ABBE58FC}"/>
                </a:ext>
              </a:extLst>
            </p:cNvPr>
            <p:cNvSpPr txBox="1">
              <a:spLocks/>
            </p:cNvSpPr>
            <p:nvPr/>
          </p:nvSpPr>
          <p:spPr>
            <a:xfrm>
              <a:off x="5601345" y="2032666"/>
              <a:ext cx="1947726" cy="1127820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16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8" name="Group 69">
            <a:extLst>
              <a:ext uri="{FF2B5EF4-FFF2-40B4-BE49-F238E27FC236}">
                <a16:creationId xmlns:a16="http://schemas.microsoft.com/office/drawing/2014/main" id="{DF34CCC4-8832-A34A-ABAA-2D5DC9DF7131}"/>
              </a:ext>
            </a:extLst>
          </p:cNvPr>
          <p:cNvGrpSpPr/>
          <p:nvPr userDrawn="1"/>
        </p:nvGrpSpPr>
        <p:grpSpPr>
          <a:xfrm>
            <a:off x="2130006" y="6167349"/>
            <a:ext cx="2159898" cy="2070093"/>
            <a:chOff x="5609672" y="1652630"/>
            <a:chExt cx="1947725" cy="1334478"/>
          </a:xfrm>
        </p:grpSpPr>
        <p:sp>
          <p:nvSpPr>
            <p:cNvPr id="9" name="Text Placeholder 3">
              <a:extLst>
                <a:ext uri="{FF2B5EF4-FFF2-40B4-BE49-F238E27FC236}">
                  <a16:creationId xmlns:a16="http://schemas.microsoft.com/office/drawing/2014/main" id="{E96932E7-F6C8-D049-910C-C626C289B574}"/>
                </a:ext>
              </a:extLst>
            </p:cNvPr>
            <p:cNvSpPr txBox="1">
              <a:spLocks/>
            </p:cNvSpPr>
            <p:nvPr/>
          </p:nvSpPr>
          <p:spPr>
            <a:xfrm>
              <a:off x="6070535" y="1652630"/>
              <a:ext cx="974291" cy="23808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r>
                <a:rPr lang="en-US" sz="2400" b="1" dirty="0">
                  <a:solidFill>
                    <a:schemeClr val="accent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Ponto</a:t>
              </a:r>
            </a:p>
          </p:txBody>
        </p:sp>
        <p:sp>
          <p:nvSpPr>
            <p:cNvPr id="10" name="Text Placeholder 3">
              <a:extLst>
                <a:ext uri="{FF2B5EF4-FFF2-40B4-BE49-F238E27FC236}">
                  <a16:creationId xmlns:a16="http://schemas.microsoft.com/office/drawing/2014/main" id="{02079EDF-4E5D-014D-9D25-A7A35310D30B}"/>
                </a:ext>
              </a:extLst>
            </p:cNvPr>
            <p:cNvSpPr txBox="1">
              <a:spLocks/>
            </p:cNvSpPr>
            <p:nvPr/>
          </p:nvSpPr>
          <p:spPr>
            <a:xfrm>
              <a:off x="5609672" y="2049758"/>
              <a:ext cx="1947725" cy="937350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16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11" name="Group 69">
            <a:extLst>
              <a:ext uri="{FF2B5EF4-FFF2-40B4-BE49-F238E27FC236}">
                <a16:creationId xmlns:a16="http://schemas.microsoft.com/office/drawing/2014/main" id="{A25D3540-C103-7B4E-8605-F71477FA0C32}"/>
              </a:ext>
            </a:extLst>
          </p:cNvPr>
          <p:cNvGrpSpPr/>
          <p:nvPr userDrawn="1"/>
        </p:nvGrpSpPr>
        <p:grpSpPr>
          <a:xfrm>
            <a:off x="8660873" y="6089845"/>
            <a:ext cx="2470483" cy="2319203"/>
            <a:chOff x="5603652" y="1652630"/>
            <a:chExt cx="1947726" cy="1495066"/>
          </a:xfrm>
        </p:grpSpPr>
        <p:sp>
          <p:nvSpPr>
            <p:cNvPr id="12" name="Text Placeholder 3">
              <a:extLst>
                <a:ext uri="{FF2B5EF4-FFF2-40B4-BE49-F238E27FC236}">
                  <a16:creationId xmlns:a16="http://schemas.microsoft.com/office/drawing/2014/main" id="{28B9876A-5CF6-844E-8ED1-A1E25F8784FA}"/>
                </a:ext>
              </a:extLst>
            </p:cNvPr>
            <p:cNvSpPr txBox="1">
              <a:spLocks/>
            </p:cNvSpPr>
            <p:nvPr/>
          </p:nvSpPr>
          <p:spPr>
            <a:xfrm>
              <a:off x="6151613" y="1652630"/>
              <a:ext cx="851806" cy="23808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r>
                <a:rPr lang="en-US" sz="2400" b="1" dirty="0">
                  <a:solidFill>
                    <a:schemeClr val="accent3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 Ponto</a:t>
              </a:r>
            </a:p>
          </p:txBody>
        </p:sp>
        <p:sp>
          <p:nvSpPr>
            <p:cNvPr id="13" name="Text Placeholder 3">
              <a:extLst>
                <a:ext uri="{FF2B5EF4-FFF2-40B4-BE49-F238E27FC236}">
                  <a16:creationId xmlns:a16="http://schemas.microsoft.com/office/drawing/2014/main" id="{5EC76DFA-46F6-234B-A65A-48744FA49B8E}"/>
                </a:ext>
              </a:extLst>
            </p:cNvPr>
            <p:cNvSpPr txBox="1">
              <a:spLocks/>
            </p:cNvSpPr>
            <p:nvPr/>
          </p:nvSpPr>
          <p:spPr>
            <a:xfrm>
              <a:off x="5603652" y="2019876"/>
              <a:ext cx="1947726" cy="1127820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16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14" name="Group 66">
            <a:extLst>
              <a:ext uri="{FF2B5EF4-FFF2-40B4-BE49-F238E27FC236}">
                <a16:creationId xmlns:a16="http://schemas.microsoft.com/office/drawing/2014/main" id="{23B8CB3A-21BD-0D43-811F-CB84A692F9EC}"/>
              </a:ext>
            </a:extLst>
          </p:cNvPr>
          <p:cNvGrpSpPr/>
          <p:nvPr userDrawn="1"/>
        </p:nvGrpSpPr>
        <p:grpSpPr>
          <a:xfrm>
            <a:off x="12090832" y="6099288"/>
            <a:ext cx="2479264" cy="2309758"/>
            <a:chOff x="5610906" y="1671509"/>
            <a:chExt cx="1947726" cy="1488976"/>
          </a:xfrm>
        </p:grpSpPr>
        <p:sp>
          <p:nvSpPr>
            <p:cNvPr id="15" name="Text Placeholder 3">
              <a:extLst>
                <a:ext uri="{FF2B5EF4-FFF2-40B4-BE49-F238E27FC236}">
                  <a16:creationId xmlns:a16="http://schemas.microsoft.com/office/drawing/2014/main" id="{B4865303-19A5-8446-9F33-1FD8B9A3F898}"/>
                </a:ext>
              </a:extLst>
            </p:cNvPr>
            <p:cNvSpPr txBox="1">
              <a:spLocks/>
            </p:cNvSpPr>
            <p:nvPr/>
          </p:nvSpPr>
          <p:spPr>
            <a:xfrm>
              <a:off x="6153121" y="1671509"/>
              <a:ext cx="848789" cy="238088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r>
                <a:rPr lang="en-US" sz="2400" b="1" dirty="0">
                  <a:solidFill>
                    <a:schemeClr val="accent4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 Ponto</a:t>
              </a:r>
              <a:endParaRPr kumimoji="1" lang="ja-JP" altLang="en-US" sz="2400" b="1" dirty="0">
                <a:solidFill>
                  <a:schemeClr val="accent4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16" name="Text Placeholder 3">
              <a:extLst>
                <a:ext uri="{FF2B5EF4-FFF2-40B4-BE49-F238E27FC236}">
                  <a16:creationId xmlns:a16="http://schemas.microsoft.com/office/drawing/2014/main" id="{0CFA6A90-9EE6-8046-8220-3C45DD6F0103}"/>
                </a:ext>
              </a:extLst>
            </p:cNvPr>
            <p:cNvSpPr txBox="1">
              <a:spLocks/>
            </p:cNvSpPr>
            <p:nvPr/>
          </p:nvSpPr>
          <p:spPr>
            <a:xfrm>
              <a:off x="5610906" y="2032665"/>
              <a:ext cx="1947726" cy="1127820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16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87A42023-1EAF-A84C-A909-53CF73585E9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666726" y="3454558"/>
            <a:ext cx="2470484" cy="2477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/>
            </a:lvl1pPr>
          </a:lstStyle>
          <a:p>
            <a:endParaRPr lang="pt-BR" dirty="0"/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85C2B3C6-6942-C649-97FE-C959579EBB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43073" y="3454558"/>
            <a:ext cx="2470484" cy="2477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/>
            </a:lvl1pPr>
          </a:lstStyle>
          <a:p>
            <a:endParaRPr lang="pt-BR" dirty="0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D3E72359-CFF3-6F4D-89EB-8E26E8F3E2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19420" y="3454558"/>
            <a:ext cx="2470484" cy="2477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/>
            </a:lvl1pPr>
          </a:lstStyle>
          <a:p>
            <a:endParaRPr lang="pt-BR" dirty="0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96169AF6-3C91-E541-AA3D-88867E6C8F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090378" y="3454558"/>
            <a:ext cx="2470484" cy="2477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3027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1" descr="I:\TDC2017\Logos\TDC2017\logo-tdc-horizontal-A4.emf">
            <a:extLst>
              <a:ext uri="{FF2B5EF4-FFF2-40B4-BE49-F238E27FC236}">
                <a16:creationId xmlns:a16="http://schemas.microsoft.com/office/drawing/2014/main" id="{64F40C71-D43D-2C47-AB50-D33840B36D5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5018" y="7700762"/>
            <a:ext cx="3197038" cy="1090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B7FB042-C33D-1E42-95B6-8692B9E7BC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2079" y="379494"/>
            <a:ext cx="16249650" cy="3385344"/>
          </a:xfrm>
          <a:prstGeom prst="rect">
            <a:avLst/>
          </a:prstGeom>
          <a:ln>
            <a:noFill/>
          </a:ln>
        </p:spPr>
      </p:pic>
      <p:sp>
        <p:nvSpPr>
          <p:cNvPr id="6" name="Espaço Reservado para Título 1">
            <a:extLst>
              <a:ext uri="{FF2B5EF4-FFF2-40B4-BE49-F238E27FC236}">
                <a16:creationId xmlns:a16="http://schemas.microsoft.com/office/drawing/2014/main" id="{94CC6BCC-3428-214C-B1FF-E4DC4C47F8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4667" y="3185627"/>
            <a:ext cx="14820315" cy="804334"/>
          </a:xfrm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lvl="0"/>
            <a:r>
              <a:rPr lang="pt-BR" noProof="0" dirty="0"/>
              <a:t>TRILHA – Nome da Trilha</a:t>
            </a: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C793AFEB-F85E-714F-9641-F8AED2016600}"/>
              </a:ext>
            </a:extLst>
          </p:cNvPr>
          <p:cNvSpPr txBox="1">
            <a:spLocks/>
          </p:cNvSpPr>
          <p:nvPr userDrawn="1"/>
        </p:nvSpPr>
        <p:spPr>
          <a:xfrm>
            <a:off x="1356073" y="4865815"/>
            <a:ext cx="13177464" cy="5757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06396" indent="-406396" algn="l" defTabSz="1625582" rtl="0" eaLnBrk="1" latinLnBrk="0" hangingPunct="1">
              <a:lnSpc>
                <a:spcPct val="90000"/>
              </a:lnSpc>
              <a:spcBef>
                <a:spcPts val="1778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1219187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2031978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2844769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3657559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4470350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283141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095932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08723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pt-BR" altLang="pt-BR" sz="4000" b="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8612EAC1-8EDF-484B-994C-4A586FB3B4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32889" y="4878885"/>
            <a:ext cx="9002129" cy="10906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0" i="0" baseline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/>
              <a:t>Nome Palestra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E746AFB2-9E68-E841-8477-AD3AB9C28D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32889" y="6157516"/>
            <a:ext cx="9002440" cy="4651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i="0" baseline="0">
                <a:solidFill>
                  <a:schemeClr val="tx1"/>
                </a:solidFill>
                <a:latin typeface="Roboto Thin" pitchFamily="2" charset="0"/>
                <a:ea typeface="Roboto Thin" pitchFamily="2" charset="0"/>
                <a:cs typeface="Arial Narrow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altLang="pt-BR" sz="355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+mn-cs"/>
              </a:rPr>
              <a:t>Nome do Palestrante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2706142B-0F04-5242-A2A9-7BE8AB767D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33045" y="6987167"/>
            <a:ext cx="9002128" cy="4651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 b="0" i="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rial Narrow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Qualificação do palestrante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646E442-09F9-614A-B9FA-CA9BCAFB948E}"/>
              </a:ext>
            </a:extLst>
          </p:cNvPr>
          <p:cNvSpPr/>
          <p:nvPr userDrawn="1"/>
        </p:nvSpPr>
        <p:spPr>
          <a:xfrm>
            <a:off x="434160" y="4865815"/>
            <a:ext cx="2563906" cy="25639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FEA86413-37EF-8343-A854-DF363854B4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3848" y="4888405"/>
            <a:ext cx="2563906" cy="2563906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2800"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32616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61" userDrawn="1">
          <p15:clr>
            <a:srgbClr val="FBAE40"/>
          </p15:clr>
        </p15:guide>
        <p15:guide id="2" orient="horz" pos="4717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Slide #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Insert Picture Here.png"/>
          <p:cNvSpPr>
            <a:spLocks noGrp="1"/>
          </p:cNvSpPr>
          <p:nvPr>
            <p:ph type="pic" idx="13"/>
          </p:nvPr>
        </p:nvSpPr>
        <p:spPr>
          <a:xfrm>
            <a:off x="1414732" y="791123"/>
            <a:ext cx="9161253" cy="681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1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Montserrat-Bold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1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Montserrat-Bold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1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Montserrat-Bold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1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Montserrat-Bold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1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Montserrat-Bold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Montserrat-Bold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Montserrat-Bold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Montserrat-Bold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Montserrat-Bold"/>
              </a:defRPr>
            </a:lvl9pPr>
          </a:lstStyle>
          <a:p>
            <a:endParaRPr dirty="0"/>
          </a:p>
        </p:txBody>
      </p:sp>
      <p:sp>
        <p:nvSpPr>
          <p:cNvPr id="449" name="Rectangle"/>
          <p:cNvSpPr>
            <a:spLocks noGrp="1"/>
          </p:cNvSpPr>
          <p:nvPr>
            <p:ph type="body" idx="14"/>
          </p:nvPr>
        </p:nvSpPr>
        <p:spPr>
          <a:xfrm>
            <a:off x="8505645" y="791122"/>
            <a:ext cx="7744005" cy="6817376"/>
          </a:xfrm>
          <a:prstGeom prst="rect">
            <a:avLst/>
          </a:prstGeom>
          <a:solidFill>
            <a:srgbClr val="FFFFFF">
              <a:alpha val="75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Montserrat-Bold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1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Montserrat-Bold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1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Montserrat-Bold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1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Montserrat-Bold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1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Montserrat-Bold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Montserrat-Bold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Montserrat-Bold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Montserrat-Bold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Montserrat-Bold"/>
              </a:defRPr>
            </a:lvl9pPr>
          </a:lstStyle>
          <a:p>
            <a:endParaRPr dirty="0"/>
          </a:p>
        </p:txBody>
      </p:sp>
      <p:sp>
        <p:nvSpPr>
          <p:cNvPr id="450" name="Rectangle"/>
          <p:cNvSpPr>
            <a:spLocks noGrp="1"/>
          </p:cNvSpPr>
          <p:nvPr>
            <p:ph type="body" sz="half" idx="15"/>
          </p:nvPr>
        </p:nvSpPr>
        <p:spPr>
          <a:xfrm>
            <a:off x="10575985" y="349688"/>
            <a:ext cx="5421417" cy="78454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270000" dist="635000" dir="81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Roboto Thin" pitchFamily="2" charset="0"/>
                <a:ea typeface="Roboto Thin" pitchFamily="2" charset="0"/>
                <a:cs typeface="+mn-cs"/>
                <a:sym typeface="Montserrat-Bold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1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Montserrat-Bold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1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Montserrat-Bold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1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Montserrat-Bold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1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Montserrat-Bold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Montserrat-Bold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Montserrat-Bold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Montserrat-Bold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Montserrat-Bold"/>
              </a:defRPr>
            </a:lvl9pPr>
          </a:lstStyle>
          <a:p>
            <a:endParaRPr dirty="0"/>
          </a:p>
        </p:txBody>
      </p:sp>
      <p:sp>
        <p:nvSpPr>
          <p:cNvPr id="451" name="Slide Number"/>
          <p:cNvSpPr>
            <a:spLocks noGrp="1"/>
          </p:cNvSpPr>
          <p:nvPr>
            <p:ph type="sldNum" sz="quarter" idx="2"/>
          </p:nvPr>
        </p:nvSpPr>
        <p:spPr>
          <a:xfrm>
            <a:off x="22672013" y="635000"/>
            <a:ext cx="1076987" cy="571500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Montserrat-Bold"/>
              </a:defRPr>
            </a:lvl1pPr>
            <a:lvl2pPr marL="0" marR="0" indent="228600" algn="l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all" spc="15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Bold"/>
              </a:defRPr>
            </a:lvl2pPr>
            <a:lvl3pPr marL="0" marR="0" indent="457200" algn="l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all" spc="15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Bold"/>
              </a:defRPr>
            </a:lvl3pPr>
            <a:lvl4pPr marL="0" marR="0" indent="685800" algn="l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all" spc="15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Bold"/>
              </a:defRPr>
            </a:lvl4pPr>
            <a:lvl5pPr marL="0" marR="0" indent="914400" algn="l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all" spc="15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Bold"/>
              </a:defRPr>
            </a:lvl5pPr>
            <a:lvl6pPr marL="0" marR="0" indent="1143000" algn="l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all" spc="15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Bold"/>
              </a:defRPr>
            </a:lvl6pPr>
            <a:lvl7pPr marL="0" marR="0" indent="1371600" algn="l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all" spc="15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Bold"/>
              </a:defRPr>
            </a:lvl7pPr>
            <a:lvl8pPr marL="0" marR="0" indent="1600200" algn="l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all" spc="15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Bold"/>
              </a:defRPr>
            </a:lvl8pPr>
            <a:lvl9pPr marL="0" marR="0" indent="1828800" algn="l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all" spc="15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Bold"/>
              </a:defRPr>
            </a:lvl9pPr>
          </a:lstStyle>
          <a:p>
            <a:fld id="{86CB4B4D-7CA3-9044-876B-883B54F8677D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7" name="Picture 21" descr="I:\TDC2017\Logos\TDC2017\logo-tdc-horizontal-A4.emf">
            <a:extLst>
              <a:ext uri="{FF2B5EF4-FFF2-40B4-BE49-F238E27FC236}">
                <a16:creationId xmlns:a16="http://schemas.microsoft.com/office/drawing/2014/main" id="{76792DF5-F464-1C42-9AD8-719A057523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52878"/>
            <a:ext cx="2312877" cy="791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7371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 #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lide Number"/>
          <p:cNvSpPr>
            <a:spLocks noGrp="1"/>
          </p:cNvSpPr>
          <p:nvPr>
            <p:ph type="sldNum" sz="quarter" idx="2"/>
          </p:nvPr>
        </p:nvSpPr>
        <p:spPr>
          <a:xfrm>
            <a:off x="22672013" y="635000"/>
            <a:ext cx="1076987" cy="571500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Montserrat-Bold"/>
              </a:defRPr>
            </a:lvl1pPr>
            <a:lvl2pPr marL="0" marR="0" indent="228600" algn="l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all" spc="15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Bold"/>
              </a:defRPr>
            </a:lvl2pPr>
            <a:lvl3pPr marL="0" marR="0" indent="457200" algn="l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all" spc="15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Bold"/>
              </a:defRPr>
            </a:lvl3pPr>
            <a:lvl4pPr marL="0" marR="0" indent="685800" algn="l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all" spc="15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Bold"/>
              </a:defRPr>
            </a:lvl4pPr>
            <a:lvl5pPr marL="0" marR="0" indent="914400" algn="l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all" spc="15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Bold"/>
              </a:defRPr>
            </a:lvl5pPr>
            <a:lvl6pPr marL="0" marR="0" indent="1143000" algn="l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all" spc="15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Bold"/>
              </a:defRPr>
            </a:lvl6pPr>
            <a:lvl7pPr marL="0" marR="0" indent="1371600" algn="l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all" spc="15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Bold"/>
              </a:defRPr>
            </a:lvl7pPr>
            <a:lvl8pPr marL="0" marR="0" indent="1600200" algn="l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all" spc="15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Bold"/>
              </a:defRPr>
            </a:lvl8pPr>
            <a:lvl9pPr marL="0" marR="0" indent="1828800" algn="l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all" spc="15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Bold"/>
              </a:defRPr>
            </a:lvl9pPr>
          </a:lstStyle>
          <a:p>
            <a:fld id="{86CB4B4D-7CA3-9044-876B-883B54F8677D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7" name="Picture 21" descr="I:\TDC2017\Logos\TDC2017\logo-tdc-horizontal-A4.emf">
            <a:extLst>
              <a:ext uri="{FF2B5EF4-FFF2-40B4-BE49-F238E27FC236}">
                <a16:creationId xmlns:a16="http://schemas.microsoft.com/office/drawing/2014/main" id="{76792DF5-F464-1C42-9AD8-719A057523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52878"/>
            <a:ext cx="2312877" cy="791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D1EC0C6-1E6F-304E-98C5-735A5808AC20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3614988" y="1405004"/>
            <a:ext cx="9019673" cy="10055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Entre com o </a:t>
            </a:r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aqui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0512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E9BEDF-0C94-7545-9AA5-A5DA102B1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2175257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E1662D-455C-AD47-B632-650247BE3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A75C99-500A-E946-8B94-E11CCFA74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165" y="2435578"/>
            <a:ext cx="14015323" cy="57996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9FB3B2-9578-9E40-8D6E-6E233E7C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7165" y="8475136"/>
            <a:ext cx="3656171" cy="488243"/>
          </a:xfrm>
          <a:prstGeom prst="rect">
            <a:avLst/>
          </a:prstGeom>
        </p:spPr>
        <p:txBody>
          <a:bodyPr/>
          <a:lstStyle/>
          <a:p>
            <a:fld id="{C8501BF7-34C2-F140-A0ED-9D3293D5BFDF}" type="datetimeFigureOut">
              <a:rPr lang="pt-BR" smtClean="0"/>
              <a:t>28/10/2020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519849-10E8-5844-956E-4ABFE7631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82698" y="8475136"/>
            <a:ext cx="5484257" cy="488243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F7D703-D2D7-3C48-A50F-2CA555257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6316" y="8475136"/>
            <a:ext cx="3656171" cy="488243"/>
          </a:xfrm>
          <a:prstGeom prst="rect">
            <a:avLst/>
          </a:prstGeom>
        </p:spPr>
        <p:txBody>
          <a:bodyPr/>
          <a:lstStyle/>
          <a:p>
            <a:fld id="{7700B882-EDDF-EA40-9766-07BA54B2DE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42885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D25223-FB4C-FF44-8EDD-45800D0AC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02" y="2280355"/>
            <a:ext cx="14015323" cy="3804356"/>
          </a:xfrm>
        </p:spPr>
        <p:txBody>
          <a:bodyPr anchor="b"/>
          <a:lstStyle>
            <a:lvl1pPr>
              <a:defRPr sz="10666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F37DEA3-36C4-1146-B6AF-A6EF6425A1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8702" y="6118577"/>
            <a:ext cx="14015323" cy="20009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1pPr>
            <a:lvl2pPr marL="812791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58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373" indent="0">
              <a:buNone/>
              <a:defRPr sz="2845">
                <a:solidFill>
                  <a:schemeClr val="tx1">
                    <a:tint val="75000"/>
                  </a:schemeClr>
                </a:solidFill>
              </a:defRPr>
            </a:lvl4pPr>
            <a:lvl5pPr marL="3251164" indent="0">
              <a:buNone/>
              <a:defRPr sz="2845">
                <a:solidFill>
                  <a:schemeClr val="tx1">
                    <a:tint val="75000"/>
                  </a:schemeClr>
                </a:solidFill>
              </a:defRPr>
            </a:lvl5pPr>
            <a:lvl6pPr marL="4063954" indent="0">
              <a:buNone/>
              <a:defRPr sz="2845">
                <a:solidFill>
                  <a:schemeClr val="tx1">
                    <a:tint val="75000"/>
                  </a:schemeClr>
                </a:solidFill>
              </a:defRPr>
            </a:lvl6pPr>
            <a:lvl7pPr marL="4876745" indent="0">
              <a:buNone/>
              <a:defRPr sz="2845">
                <a:solidFill>
                  <a:schemeClr val="tx1">
                    <a:tint val="75000"/>
                  </a:schemeClr>
                </a:solidFill>
              </a:defRPr>
            </a:lvl7pPr>
            <a:lvl8pPr marL="5689537" indent="0">
              <a:buNone/>
              <a:defRPr sz="2845">
                <a:solidFill>
                  <a:schemeClr val="tx1">
                    <a:tint val="75000"/>
                  </a:schemeClr>
                </a:solidFill>
              </a:defRPr>
            </a:lvl8pPr>
            <a:lvl9pPr marL="6502328" indent="0">
              <a:buNone/>
              <a:defRPr sz="28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F8B3F3B-8613-2E43-98A9-6927183E72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7165" y="8475136"/>
            <a:ext cx="3656171" cy="488243"/>
          </a:xfrm>
          <a:prstGeom prst="rect">
            <a:avLst/>
          </a:prstGeom>
        </p:spPr>
        <p:txBody>
          <a:bodyPr/>
          <a:lstStyle/>
          <a:p>
            <a:fld id="{C8501BF7-34C2-F140-A0ED-9D3293D5BFDF}" type="datetimeFigureOut">
              <a:rPr lang="pt-BR" smtClean="0"/>
              <a:t>28/10/2020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0D42941-8AAF-ED4B-BF32-A5BD579F4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82698" y="8475136"/>
            <a:ext cx="5484257" cy="488243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4AF396E-3168-AC4C-8356-44029EE49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6316" y="8475136"/>
            <a:ext cx="3656171" cy="488243"/>
          </a:xfrm>
          <a:prstGeom prst="rect">
            <a:avLst/>
          </a:prstGeom>
        </p:spPr>
        <p:txBody>
          <a:bodyPr/>
          <a:lstStyle/>
          <a:p>
            <a:fld id="{7700B882-EDDF-EA40-9766-07BA54B2DE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91891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CDF4F2-3FF7-C54F-8649-DC1DBCC5C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4E3DE6-4D94-6C46-BE9C-5705B331F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7163" y="2435578"/>
            <a:ext cx="6872248" cy="57996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51BD726-C8A0-A843-96B9-D4541C8243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60239" y="2435578"/>
            <a:ext cx="6872248" cy="57996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BBBD0FF-5C1D-424C-A369-CE3264E641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7165" y="8475136"/>
            <a:ext cx="3656171" cy="488243"/>
          </a:xfrm>
          <a:prstGeom prst="rect">
            <a:avLst/>
          </a:prstGeom>
        </p:spPr>
        <p:txBody>
          <a:bodyPr/>
          <a:lstStyle/>
          <a:p>
            <a:fld id="{C8501BF7-34C2-F140-A0ED-9D3293D5BFDF}" type="datetimeFigureOut">
              <a:rPr lang="pt-BR" smtClean="0"/>
              <a:t>28/10/2020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4498B37-DCDD-2742-9628-6161277CD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82698" y="8475136"/>
            <a:ext cx="5484257" cy="488243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11C5E34-9F2C-6D45-AAE3-86E095F83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6316" y="8475136"/>
            <a:ext cx="3656171" cy="488243"/>
          </a:xfrm>
          <a:prstGeom prst="rect">
            <a:avLst/>
          </a:prstGeom>
        </p:spPr>
        <p:txBody>
          <a:bodyPr/>
          <a:lstStyle/>
          <a:p>
            <a:fld id="{7700B882-EDDF-EA40-9766-07BA54B2DE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93376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A73AC4-3C6C-E64B-BF52-3D5CE7E38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987" y="488247"/>
            <a:ext cx="14015323" cy="1766711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CAAB86F-2DE5-514E-8D3F-968509EA3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9986" y="2240845"/>
            <a:ext cx="6875068" cy="110066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267" b="1"/>
            </a:lvl1pPr>
            <a:lvl2pPr marL="812791" indent="0">
              <a:buNone/>
              <a:defRPr sz="3556" b="1"/>
            </a:lvl2pPr>
            <a:lvl3pPr marL="1625582" indent="0">
              <a:buNone/>
              <a:defRPr sz="3200" b="1"/>
            </a:lvl3pPr>
            <a:lvl4pPr marL="2438373" indent="0">
              <a:buNone/>
              <a:defRPr sz="2845" b="1"/>
            </a:lvl4pPr>
            <a:lvl5pPr marL="3251164" indent="0">
              <a:buNone/>
              <a:defRPr sz="2845" b="1"/>
            </a:lvl5pPr>
            <a:lvl6pPr marL="4063954" indent="0">
              <a:buNone/>
              <a:defRPr sz="2845" b="1"/>
            </a:lvl6pPr>
            <a:lvl7pPr marL="4876745" indent="0">
              <a:buNone/>
              <a:defRPr sz="2845" b="1"/>
            </a:lvl7pPr>
            <a:lvl8pPr marL="5689537" indent="0">
              <a:buNone/>
              <a:defRPr sz="2845" b="1"/>
            </a:lvl8pPr>
            <a:lvl9pPr marL="6502328" indent="0">
              <a:buNone/>
              <a:defRPr sz="2845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106D0B7-3334-FC4B-B713-B6EF93380F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9986" y="3341512"/>
            <a:ext cx="6875068" cy="49106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38328E7-3482-B84F-AAE1-F5E8F1DA54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226386" y="2240845"/>
            <a:ext cx="6908923" cy="110066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267" b="1"/>
            </a:lvl1pPr>
            <a:lvl2pPr marL="812791" indent="0">
              <a:buNone/>
              <a:defRPr sz="3556" b="1"/>
            </a:lvl2pPr>
            <a:lvl3pPr marL="1625582" indent="0">
              <a:buNone/>
              <a:defRPr sz="3200" b="1"/>
            </a:lvl3pPr>
            <a:lvl4pPr marL="2438373" indent="0">
              <a:buNone/>
              <a:defRPr sz="2845" b="1"/>
            </a:lvl4pPr>
            <a:lvl5pPr marL="3251164" indent="0">
              <a:buNone/>
              <a:defRPr sz="2845" b="1"/>
            </a:lvl5pPr>
            <a:lvl6pPr marL="4063954" indent="0">
              <a:buNone/>
              <a:defRPr sz="2845" b="1"/>
            </a:lvl6pPr>
            <a:lvl7pPr marL="4876745" indent="0">
              <a:buNone/>
              <a:defRPr sz="2845" b="1"/>
            </a:lvl7pPr>
            <a:lvl8pPr marL="5689537" indent="0">
              <a:buNone/>
              <a:defRPr sz="2845" b="1"/>
            </a:lvl8pPr>
            <a:lvl9pPr marL="6502328" indent="0">
              <a:buNone/>
              <a:defRPr sz="2845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74C3D52-BDEA-B34B-B49D-377E8FB050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226386" y="3341512"/>
            <a:ext cx="6908923" cy="49106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40F4B52-C222-F142-83B2-79C7A0049B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7165" y="8475136"/>
            <a:ext cx="3656171" cy="488243"/>
          </a:xfrm>
          <a:prstGeom prst="rect">
            <a:avLst/>
          </a:prstGeom>
        </p:spPr>
        <p:txBody>
          <a:bodyPr/>
          <a:lstStyle/>
          <a:p>
            <a:fld id="{C8501BF7-34C2-F140-A0ED-9D3293D5BFDF}" type="datetimeFigureOut">
              <a:rPr lang="pt-BR" smtClean="0"/>
              <a:t>28/10/2020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D5F65EF-240E-AF40-816E-BAFF9E902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82698" y="8475136"/>
            <a:ext cx="5484257" cy="488243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F1C7FDB-B9AD-FA43-894F-17D8F89C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6316" y="8475136"/>
            <a:ext cx="3656171" cy="488243"/>
          </a:xfrm>
          <a:prstGeom prst="rect">
            <a:avLst/>
          </a:prstGeom>
        </p:spPr>
        <p:txBody>
          <a:bodyPr/>
          <a:lstStyle/>
          <a:p>
            <a:fld id="{7700B882-EDDF-EA40-9766-07BA54B2DE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69511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59476B-2522-5B48-84CE-4BDA407E6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4AA3650-0257-EE4C-A00C-8641E56730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7165" y="8475136"/>
            <a:ext cx="3656171" cy="488243"/>
          </a:xfrm>
          <a:prstGeom prst="rect">
            <a:avLst/>
          </a:prstGeom>
        </p:spPr>
        <p:txBody>
          <a:bodyPr/>
          <a:lstStyle/>
          <a:p>
            <a:fld id="{C8501BF7-34C2-F140-A0ED-9D3293D5BFDF}" type="datetimeFigureOut">
              <a:rPr lang="pt-BR" smtClean="0"/>
              <a:t>28/10/2020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FCB903F-591A-7147-B706-C337ACB14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82698" y="8475136"/>
            <a:ext cx="5484257" cy="488243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DA7AFC-B35D-7243-81CA-30F227F21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6316" y="8475136"/>
            <a:ext cx="3656171" cy="488243"/>
          </a:xfrm>
          <a:prstGeom prst="rect">
            <a:avLst/>
          </a:prstGeom>
        </p:spPr>
        <p:txBody>
          <a:bodyPr/>
          <a:lstStyle/>
          <a:p>
            <a:fld id="{7700B882-EDDF-EA40-9766-07BA54B2DE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31727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F3AB3B9-FDC3-1F4F-9512-FFEDA50C00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7165" y="8475136"/>
            <a:ext cx="3656171" cy="488243"/>
          </a:xfrm>
          <a:prstGeom prst="rect">
            <a:avLst/>
          </a:prstGeom>
        </p:spPr>
        <p:txBody>
          <a:bodyPr/>
          <a:lstStyle/>
          <a:p>
            <a:fld id="{C8501BF7-34C2-F140-A0ED-9D3293D5BFDF}" type="datetimeFigureOut">
              <a:rPr lang="pt-BR" smtClean="0"/>
              <a:t>28/10/2020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AACC31D-1390-344D-ADC2-14F4E5B80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82698" y="8475136"/>
            <a:ext cx="5484257" cy="488243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752D90E-5D47-3B4D-A9E8-00C2267E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6316" y="8475136"/>
            <a:ext cx="3656171" cy="488243"/>
          </a:xfrm>
          <a:prstGeom prst="rect">
            <a:avLst/>
          </a:prstGeom>
        </p:spPr>
        <p:txBody>
          <a:bodyPr/>
          <a:lstStyle/>
          <a:p>
            <a:fld id="{7700B882-EDDF-EA40-9766-07BA54B2DE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84897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1C0FB4-A23C-BB42-B0CE-FEBC7B96E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987" y="609601"/>
            <a:ext cx="5241641" cy="21336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6A8A74-13FF-BF43-9C52-6EC39A6EE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8924" y="1317980"/>
            <a:ext cx="8226385" cy="6496755"/>
          </a:xfrm>
          <a:prstGeom prst="rect">
            <a:avLst/>
          </a:prstGeo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11DE4D1-F5C4-5042-AC71-17ED11ECB3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9987" y="2743200"/>
            <a:ext cx="5241641" cy="50828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45"/>
            </a:lvl1pPr>
            <a:lvl2pPr marL="812791" indent="0">
              <a:buNone/>
              <a:defRPr sz="2489"/>
            </a:lvl2pPr>
            <a:lvl3pPr marL="1625582" indent="0">
              <a:buNone/>
              <a:defRPr sz="2133"/>
            </a:lvl3pPr>
            <a:lvl4pPr marL="2438373" indent="0">
              <a:buNone/>
              <a:defRPr sz="1778"/>
            </a:lvl4pPr>
            <a:lvl5pPr marL="3251164" indent="0">
              <a:buNone/>
              <a:defRPr sz="1778"/>
            </a:lvl5pPr>
            <a:lvl6pPr marL="4063954" indent="0">
              <a:buNone/>
              <a:defRPr sz="1778"/>
            </a:lvl6pPr>
            <a:lvl7pPr marL="4876745" indent="0">
              <a:buNone/>
              <a:defRPr sz="1778"/>
            </a:lvl7pPr>
            <a:lvl8pPr marL="5689537" indent="0">
              <a:buNone/>
              <a:defRPr sz="1778"/>
            </a:lvl8pPr>
            <a:lvl9pPr marL="6502328" indent="0">
              <a:buNone/>
              <a:defRPr sz="1778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4E8DD17-0950-B54F-979F-D8995602A2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7165" y="8475136"/>
            <a:ext cx="3656171" cy="488243"/>
          </a:xfrm>
          <a:prstGeom prst="rect">
            <a:avLst/>
          </a:prstGeom>
        </p:spPr>
        <p:txBody>
          <a:bodyPr/>
          <a:lstStyle/>
          <a:p>
            <a:fld id="{C8501BF7-34C2-F140-A0ED-9D3293D5BFDF}" type="datetimeFigureOut">
              <a:rPr lang="pt-BR" smtClean="0"/>
              <a:t>28/10/2020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EF59392-2633-C949-A4D2-52AF10CD0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82698" y="8475136"/>
            <a:ext cx="5484257" cy="488243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C5B89A7-396C-5F43-89CE-533D75D2E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6316" y="8475136"/>
            <a:ext cx="3656171" cy="488243"/>
          </a:xfrm>
          <a:prstGeom prst="rect">
            <a:avLst/>
          </a:prstGeom>
        </p:spPr>
        <p:txBody>
          <a:bodyPr/>
          <a:lstStyle/>
          <a:p>
            <a:fld id="{7700B882-EDDF-EA40-9766-07BA54B2DE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7277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2 Palestran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1" descr="I:\TDC2017\Logos\TDC2017\logo-tdc-horizontal-A4.emf">
            <a:extLst>
              <a:ext uri="{FF2B5EF4-FFF2-40B4-BE49-F238E27FC236}">
                <a16:creationId xmlns:a16="http://schemas.microsoft.com/office/drawing/2014/main" id="{64F40C71-D43D-2C47-AB50-D33840B36D5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385" y="7816818"/>
            <a:ext cx="3197038" cy="1090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B7FB042-C33D-1E42-95B6-8692B9E7BC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2079" y="379494"/>
            <a:ext cx="16249650" cy="3385344"/>
          </a:xfrm>
          <a:prstGeom prst="rect">
            <a:avLst/>
          </a:prstGeom>
          <a:ln>
            <a:noFill/>
          </a:ln>
        </p:spPr>
      </p:pic>
      <p:sp>
        <p:nvSpPr>
          <p:cNvPr id="6" name="Espaço Reservado para Título 1">
            <a:extLst>
              <a:ext uri="{FF2B5EF4-FFF2-40B4-BE49-F238E27FC236}">
                <a16:creationId xmlns:a16="http://schemas.microsoft.com/office/drawing/2014/main" id="{94CC6BCC-3428-214C-B1FF-E4DC4C47F8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4667" y="3185627"/>
            <a:ext cx="14820315" cy="804334"/>
          </a:xfrm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lvl="0"/>
            <a:r>
              <a:rPr lang="pt-BR" noProof="0" dirty="0"/>
              <a:t>TRILHA – Nome da Trilha</a:t>
            </a: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C793AFEB-F85E-714F-9641-F8AED2016600}"/>
              </a:ext>
            </a:extLst>
          </p:cNvPr>
          <p:cNvSpPr txBox="1">
            <a:spLocks/>
          </p:cNvSpPr>
          <p:nvPr userDrawn="1"/>
        </p:nvSpPr>
        <p:spPr>
          <a:xfrm>
            <a:off x="1356073" y="4865815"/>
            <a:ext cx="13177464" cy="5757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06396" indent="-406396" algn="l" defTabSz="1625582" rtl="0" eaLnBrk="1" latinLnBrk="0" hangingPunct="1">
              <a:lnSpc>
                <a:spcPct val="90000"/>
              </a:lnSpc>
              <a:spcBef>
                <a:spcPts val="1778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1219187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2031978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2844769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3657559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4470350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283141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095932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08723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pt-BR" altLang="pt-BR" sz="4000" b="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8612EAC1-8EDF-484B-994C-4A586FB3B4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32889" y="4878885"/>
            <a:ext cx="9002129" cy="10906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0" i="0" baseline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/>
              <a:t>Nome Palestra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E746AFB2-9E68-E841-8477-AD3AB9C28D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32578" y="5995501"/>
            <a:ext cx="9002440" cy="99166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i="0" baseline="0">
                <a:solidFill>
                  <a:schemeClr val="tx1"/>
                </a:solidFill>
                <a:latin typeface="Roboto Thin" pitchFamily="2" charset="0"/>
                <a:ea typeface="Roboto Thin" pitchFamily="2" charset="0"/>
                <a:cs typeface="Arial Narrow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altLang="pt-BR" sz="355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+mn-cs"/>
              </a:rPr>
              <a:t>Nome do Palestrantes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2706142B-0F04-5242-A2A9-7BE8AB767D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32890" y="7168082"/>
            <a:ext cx="9002128" cy="4651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 b="0" i="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rial Narrow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Qualificação do palestrantes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646E442-09F9-614A-B9FA-CA9BCAFB948E}"/>
              </a:ext>
            </a:extLst>
          </p:cNvPr>
          <p:cNvSpPr/>
          <p:nvPr userDrawn="1"/>
        </p:nvSpPr>
        <p:spPr>
          <a:xfrm>
            <a:off x="434160" y="4865815"/>
            <a:ext cx="2563906" cy="25639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FEA86413-37EF-8343-A854-DF363854B4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3848" y="4888405"/>
            <a:ext cx="2563906" cy="2563906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2800"/>
            </a:lvl1pPr>
          </a:lstStyle>
          <a:p>
            <a:endParaRPr lang="pt-BR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8A3F75-45E0-8B44-85CE-2C4F154FEE2B}"/>
              </a:ext>
            </a:extLst>
          </p:cNvPr>
          <p:cNvSpPr/>
          <p:nvPr userDrawn="1"/>
        </p:nvSpPr>
        <p:spPr>
          <a:xfrm>
            <a:off x="13251896" y="4836748"/>
            <a:ext cx="2563906" cy="25639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spaço Reservado para Imagem 4">
            <a:extLst>
              <a:ext uri="{FF2B5EF4-FFF2-40B4-BE49-F238E27FC236}">
                <a16:creationId xmlns:a16="http://schemas.microsoft.com/office/drawing/2014/main" id="{79544717-B77E-4C44-AC76-8C308AF0A4D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3251584" y="4859338"/>
            <a:ext cx="2563906" cy="2563906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2800"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582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61">
          <p15:clr>
            <a:srgbClr val="FBAE40"/>
          </p15:clr>
        </p15:guide>
        <p15:guide id="2" orient="horz" pos="471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C2DFD3-4F22-F84E-B68C-0C8EB858D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987" y="609601"/>
            <a:ext cx="5241641" cy="21336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267D1B8-5FFA-154A-B16B-8CE2DF9636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908924" y="1317980"/>
            <a:ext cx="8226385" cy="64967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689"/>
            </a:lvl1pPr>
            <a:lvl2pPr marL="812791" indent="0">
              <a:buNone/>
              <a:defRPr sz="4978"/>
            </a:lvl2pPr>
            <a:lvl3pPr marL="1625582" indent="0">
              <a:buNone/>
              <a:defRPr sz="4267"/>
            </a:lvl3pPr>
            <a:lvl4pPr marL="2438373" indent="0">
              <a:buNone/>
              <a:defRPr sz="3556"/>
            </a:lvl4pPr>
            <a:lvl5pPr marL="3251164" indent="0">
              <a:buNone/>
              <a:defRPr sz="3556"/>
            </a:lvl5pPr>
            <a:lvl6pPr marL="4063954" indent="0">
              <a:buNone/>
              <a:defRPr sz="3556"/>
            </a:lvl6pPr>
            <a:lvl7pPr marL="4876745" indent="0">
              <a:buNone/>
              <a:defRPr sz="3556"/>
            </a:lvl7pPr>
            <a:lvl8pPr marL="5689537" indent="0">
              <a:buNone/>
              <a:defRPr sz="3556"/>
            </a:lvl8pPr>
            <a:lvl9pPr marL="6502328" indent="0">
              <a:buNone/>
              <a:defRPr sz="3556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DF05E3A-D17F-B149-9ADF-05F0C18A68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9987" y="2743200"/>
            <a:ext cx="5241641" cy="50828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45"/>
            </a:lvl1pPr>
            <a:lvl2pPr marL="812791" indent="0">
              <a:buNone/>
              <a:defRPr sz="2489"/>
            </a:lvl2pPr>
            <a:lvl3pPr marL="1625582" indent="0">
              <a:buNone/>
              <a:defRPr sz="2133"/>
            </a:lvl3pPr>
            <a:lvl4pPr marL="2438373" indent="0">
              <a:buNone/>
              <a:defRPr sz="1778"/>
            </a:lvl4pPr>
            <a:lvl5pPr marL="3251164" indent="0">
              <a:buNone/>
              <a:defRPr sz="1778"/>
            </a:lvl5pPr>
            <a:lvl6pPr marL="4063954" indent="0">
              <a:buNone/>
              <a:defRPr sz="1778"/>
            </a:lvl6pPr>
            <a:lvl7pPr marL="4876745" indent="0">
              <a:buNone/>
              <a:defRPr sz="1778"/>
            </a:lvl7pPr>
            <a:lvl8pPr marL="5689537" indent="0">
              <a:buNone/>
              <a:defRPr sz="1778"/>
            </a:lvl8pPr>
            <a:lvl9pPr marL="6502328" indent="0">
              <a:buNone/>
              <a:defRPr sz="1778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349959E-4E1F-9843-B7C7-A184F6EB9E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7165" y="8475136"/>
            <a:ext cx="3656171" cy="488243"/>
          </a:xfrm>
          <a:prstGeom prst="rect">
            <a:avLst/>
          </a:prstGeom>
        </p:spPr>
        <p:txBody>
          <a:bodyPr/>
          <a:lstStyle/>
          <a:p>
            <a:fld id="{C8501BF7-34C2-F140-A0ED-9D3293D5BFDF}" type="datetimeFigureOut">
              <a:rPr lang="pt-BR" smtClean="0"/>
              <a:t>28/10/2020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BB11090-CD8A-E346-A3D1-1EC0D8845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82698" y="8475136"/>
            <a:ext cx="5484257" cy="488243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101EAD7-76DA-4145-BF50-B30EB2142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6316" y="8475136"/>
            <a:ext cx="3656171" cy="488243"/>
          </a:xfrm>
          <a:prstGeom prst="rect">
            <a:avLst/>
          </a:prstGeom>
        </p:spPr>
        <p:txBody>
          <a:bodyPr/>
          <a:lstStyle/>
          <a:p>
            <a:fld id="{7700B882-EDDF-EA40-9766-07BA54B2DE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99671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4FCF45-5752-D64B-A399-9D249CB4C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08ECBDD-38D6-E04F-84F7-3E3CD7BAE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17165" y="2435578"/>
            <a:ext cx="14015323" cy="579966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183B15-C82A-6049-A2BB-E85380C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7165" y="8475136"/>
            <a:ext cx="3656171" cy="488243"/>
          </a:xfrm>
          <a:prstGeom prst="rect">
            <a:avLst/>
          </a:prstGeom>
        </p:spPr>
        <p:txBody>
          <a:bodyPr/>
          <a:lstStyle/>
          <a:p>
            <a:fld id="{C8501BF7-34C2-F140-A0ED-9D3293D5BFDF}" type="datetimeFigureOut">
              <a:rPr lang="pt-BR" smtClean="0"/>
              <a:t>28/10/2020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BD4F24B-C12C-0441-8D4B-9495ABC67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82698" y="8475136"/>
            <a:ext cx="5484257" cy="488243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05A5D86-C87F-D043-870D-7C45C9B40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6316" y="8475136"/>
            <a:ext cx="3656171" cy="488243"/>
          </a:xfrm>
          <a:prstGeom prst="rect">
            <a:avLst/>
          </a:prstGeom>
        </p:spPr>
        <p:txBody>
          <a:bodyPr/>
          <a:lstStyle/>
          <a:p>
            <a:fld id="{7700B882-EDDF-EA40-9766-07BA54B2DE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58633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62CBDFD-B64D-CA41-942C-44660D51D6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1628658" y="488246"/>
            <a:ext cx="3503831" cy="774699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5420F22-8CAE-D744-A292-12F994DA97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17165" y="488246"/>
            <a:ext cx="10240665" cy="774699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F284435-EBFE-1A45-95A0-1C60489E29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7165" y="8475136"/>
            <a:ext cx="3656171" cy="488243"/>
          </a:xfrm>
          <a:prstGeom prst="rect">
            <a:avLst/>
          </a:prstGeom>
        </p:spPr>
        <p:txBody>
          <a:bodyPr/>
          <a:lstStyle/>
          <a:p>
            <a:fld id="{C8501BF7-34C2-F140-A0ED-9D3293D5BFDF}" type="datetimeFigureOut">
              <a:rPr lang="pt-BR" smtClean="0"/>
              <a:t>28/10/2020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A50F7B1-AC2B-8140-B1A9-FFFF2E79F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82698" y="8475136"/>
            <a:ext cx="5484257" cy="488243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0CC0AAE-CB82-8B40-AED0-56B0F1B70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6316" y="8475136"/>
            <a:ext cx="3656171" cy="488243"/>
          </a:xfrm>
          <a:prstGeom prst="rect">
            <a:avLst/>
          </a:prstGeom>
        </p:spPr>
        <p:txBody>
          <a:bodyPr/>
          <a:lstStyle/>
          <a:p>
            <a:fld id="{7700B882-EDDF-EA40-9766-07BA54B2DE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407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EF894B38-3B57-D347-A5C6-4EB4D62AFE4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" y="1"/>
            <a:ext cx="6333324" cy="914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45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pt-BR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FD0BE9ED-A67F-3945-BF1E-51FD098F1B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11450" y="5118334"/>
            <a:ext cx="8154719" cy="21762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5689"/>
              </a:lnSpc>
              <a:spcBef>
                <a:spcPts val="0"/>
              </a:spcBef>
              <a:buNone/>
              <a:defRPr sz="32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812791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2pPr>
            <a:lvl3pPr marL="1625582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3pPr>
            <a:lvl4pPr marL="2438373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4pPr>
            <a:lvl5pPr marL="3251164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</a:t>
            </a:r>
            <a:r>
              <a:rPr lang="en-US" dirty="0"/>
              <a:t> perv.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5C775CD1-685F-EF49-9BCA-FC3391338A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69793" y="1849425"/>
            <a:ext cx="8154721" cy="272257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978" b="0" i="0" baseline="0">
                <a:solidFill>
                  <a:schemeClr val="bg2"/>
                </a:solidFill>
                <a:latin typeface="Lato Black" panose="020F0502020204030203" pitchFamily="34" charset="77"/>
                <a:ea typeface="Lato Black" panose="020F0502020204030203" pitchFamily="34" charset="77"/>
                <a:cs typeface="Arial Narrow" charset="0"/>
              </a:defRPr>
            </a:lvl1pPr>
          </a:lstStyle>
          <a:p>
            <a:pPr lvl="0"/>
            <a:r>
              <a:rPr lang="en-US" dirty="0"/>
              <a:t>TÍTULO COM SOBREPOSIÇÃO EM IMAGEM</a:t>
            </a:r>
          </a:p>
        </p:txBody>
      </p:sp>
    </p:spTree>
    <p:extLst>
      <p:ext uri="{BB962C8B-B14F-4D97-AF65-F5344CB8AC3E}">
        <p14:creationId xmlns:p14="http://schemas.microsoft.com/office/powerpoint/2010/main" val="1217187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>
            <a:extLst>
              <a:ext uri="{FF2B5EF4-FFF2-40B4-BE49-F238E27FC236}">
                <a16:creationId xmlns:a16="http://schemas.microsoft.com/office/drawing/2014/main" id="{053A0F03-FF07-5A4D-A664-EF3F4609EAD7}"/>
              </a:ext>
            </a:extLst>
          </p:cNvPr>
          <p:cNvGrpSpPr/>
          <p:nvPr userDrawn="1"/>
        </p:nvGrpSpPr>
        <p:grpSpPr>
          <a:xfrm>
            <a:off x="439789" y="2059601"/>
            <a:ext cx="6073306" cy="5723943"/>
            <a:chOff x="1113053" y="2151529"/>
            <a:chExt cx="3395738" cy="3200400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24E7CEF0-3130-D449-9402-4EB86AA275E5}"/>
                </a:ext>
              </a:extLst>
            </p:cNvPr>
            <p:cNvGrpSpPr/>
            <p:nvPr/>
          </p:nvGrpSpPr>
          <p:grpSpPr>
            <a:xfrm>
              <a:off x="1113053" y="2151529"/>
              <a:ext cx="3395738" cy="3200400"/>
              <a:chOff x="6688138" y="3175"/>
              <a:chExt cx="2732087" cy="2574925"/>
            </a:xfrm>
            <a:solidFill>
              <a:schemeClr val="bg1">
                <a:lumMod val="85000"/>
              </a:schemeClr>
            </a:solidFill>
          </p:grpSpPr>
          <p:sp>
            <p:nvSpPr>
              <p:cNvPr id="8" name="Freeform 22">
                <a:extLst>
                  <a:ext uri="{FF2B5EF4-FFF2-40B4-BE49-F238E27FC236}">
                    <a16:creationId xmlns:a16="http://schemas.microsoft.com/office/drawing/2014/main" id="{59C5E8DA-F767-4A4E-ACD2-79B76E519F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66025" y="833438"/>
                <a:ext cx="933450" cy="939800"/>
              </a:xfrm>
              <a:custGeom>
                <a:avLst/>
                <a:gdLst>
                  <a:gd name="T0" fmla="*/ 195 w 392"/>
                  <a:gd name="T1" fmla="*/ 395 h 395"/>
                  <a:gd name="T2" fmla="*/ 157 w 392"/>
                  <a:gd name="T3" fmla="*/ 391 h 395"/>
                  <a:gd name="T4" fmla="*/ 156 w 392"/>
                  <a:gd name="T5" fmla="*/ 391 h 395"/>
                  <a:gd name="T6" fmla="*/ 165 w 392"/>
                  <a:gd name="T7" fmla="*/ 344 h 395"/>
                  <a:gd name="T8" fmla="*/ 166 w 392"/>
                  <a:gd name="T9" fmla="*/ 345 h 395"/>
                  <a:gd name="T10" fmla="*/ 195 w 392"/>
                  <a:gd name="T11" fmla="*/ 347 h 395"/>
                  <a:gd name="T12" fmla="*/ 345 w 392"/>
                  <a:gd name="T13" fmla="*/ 198 h 395"/>
                  <a:gd name="T14" fmla="*/ 345 w 392"/>
                  <a:gd name="T15" fmla="*/ 196 h 395"/>
                  <a:gd name="T16" fmla="*/ 392 w 392"/>
                  <a:gd name="T17" fmla="*/ 196 h 395"/>
                  <a:gd name="T18" fmla="*/ 392 w 392"/>
                  <a:gd name="T19" fmla="*/ 198 h 395"/>
                  <a:gd name="T20" fmla="*/ 195 w 392"/>
                  <a:gd name="T21" fmla="*/ 395 h 395"/>
                  <a:gd name="T22" fmla="*/ 160 w 392"/>
                  <a:gd name="T23" fmla="*/ 388 h 395"/>
                  <a:gd name="T24" fmla="*/ 195 w 392"/>
                  <a:gd name="T25" fmla="*/ 391 h 395"/>
                  <a:gd name="T26" fmla="*/ 389 w 392"/>
                  <a:gd name="T27" fmla="*/ 199 h 395"/>
                  <a:gd name="T28" fmla="*/ 349 w 392"/>
                  <a:gd name="T29" fmla="*/ 199 h 395"/>
                  <a:gd name="T30" fmla="*/ 195 w 392"/>
                  <a:gd name="T31" fmla="*/ 351 h 395"/>
                  <a:gd name="T32" fmla="*/ 168 w 392"/>
                  <a:gd name="T33" fmla="*/ 349 h 395"/>
                  <a:gd name="T34" fmla="*/ 160 w 392"/>
                  <a:gd name="T35" fmla="*/ 388 h 395"/>
                  <a:gd name="T36" fmla="*/ 46 w 392"/>
                  <a:gd name="T37" fmla="*/ 179 h 395"/>
                  <a:gd name="T38" fmla="*/ 0 w 392"/>
                  <a:gd name="T39" fmla="*/ 173 h 395"/>
                  <a:gd name="T40" fmla="*/ 0 w 392"/>
                  <a:gd name="T41" fmla="*/ 171 h 395"/>
                  <a:gd name="T42" fmla="*/ 195 w 392"/>
                  <a:gd name="T43" fmla="*/ 0 h 395"/>
                  <a:gd name="T44" fmla="*/ 258 w 392"/>
                  <a:gd name="T45" fmla="*/ 11 h 395"/>
                  <a:gd name="T46" fmla="*/ 260 w 392"/>
                  <a:gd name="T47" fmla="*/ 11 h 395"/>
                  <a:gd name="T48" fmla="*/ 245 w 392"/>
                  <a:gd name="T49" fmla="*/ 56 h 395"/>
                  <a:gd name="T50" fmla="*/ 243 w 392"/>
                  <a:gd name="T51" fmla="*/ 56 h 395"/>
                  <a:gd name="T52" fmla="*/ 195 w 392"/>
                  <a:gd name="T53" fmla="*/ 48 h 395"/>
                  <a:gd name="T54" fmla="*/ 47 w 392"/>
                  <a:gd name="T55" fmla="*/ 178 h 395"/>
                  <a:gd name="T56" fmla="*/ 46 w 392"/>
                  <a:gd name="T57" fmla="*/ 179 h 395"/>
                  <a:gd name="T58" fmla="*/ 4 w 392"/>
                  <a:gd name="T59" fmla="*/ 170 h 395"/>
                  <a:gd name="T60" fmla="*/ 43 w 392"/>
                  <a:gd name="T61" fmla="*/ 175 h 395"/>
                  <a:gd name="T62" fmla="*/ 195 w 392"/>
                  <a:gd name="T63" fmla="*/ 44 h 395"/>
                  <a:gd name="T64" fmla="*/ 195 w 392"/>
                  <a:gd name="T65" fmla="*/ 44 h 395"/>
                  <a:gd name="T66" fmla="*/ 243 w 392"/>
                  <a:gd name="T67" fmla="*/ 52 h 395"/>
                  <a:gd name="T68" fmla="*/ 256 w 392"/>
                  <a:gd name="T69" fmla="*/ 14 h 395"/>
                  <a:gd name="T70" fmla="*/ 195 w 392"/>
                  <a:gd name="T71" fmla="*/ 4 h 395"/>
                  <a:gd name="T72" fmla="*/ 4 w 392"/>
                  <a:gd name="T73" fmla="*/ 170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92" h="395">
                    <a:moveTo>
                      <a:pt x="195" y="395"/>
                    </a:moveTo>
                    <a:cubicBezTo>
                      <a:pt x="183" y="395"/>
                      <a:pt x="170" y="394"/>
                      <a:pt x="157" y="391"/>
                    </a:cubicBezTo>
                    <a:cubicBezTo>
                      <a:pt x="156" y="391"/>
                      <a:pt x="156" y="391"/>
                      <a:pt x="156" y="391"/>
                    </a:cubicBezTo>
                    <a:cubicBezTo>
                      <a:pt x="165" y="344"/>
                      <a:pt x="165" y="344"/>
                      <a:pt x="165" y="344"/>
                    </a:cubicBezTo>
                    <a:cubicBezTo>
                      <a:pt x="166" y="345"/>
                      <a:pt x="166" y="345"/>
                      <a:pt x="166" y="345"/>
                    </a:cubicBezTo>
                    <a:cubicBezTo>
                      <a:pt x="176" y="346"/>
                      <a:pt x="186" y="347"/>
                      <a:pt x="195" y="347"/>
                    </a:cubicBezTo>
                    <a:cubicBezTo>
                      <a:pt x="278" y="347"/>
                      <a:pt x="345" y="280"/>
                      <a:pt x="345" y="198"/>
                    </a:cubicBezTo>
                    <a:cubicBezTo>
                      <a:pt x="345" y="196"/>
                      <a:pt x="345" y="196"/>
                      <a:pt x="345" y="196"/>
                    </a:cubicBezTo>
                    <a:cubicBezTo>
                      <a:pt x="392" y="196"/>
                      <a:pt x="392" y="196"/>
                      <a:pt x="392" y="196"/>
                    </a:cubicBezTo>
                    <a:cubicBezTo>
                      <a:pt x="392" y="198"/>
                      <a:pt x="392" y="198"/>
                      <a:pt x="392" y="198"/>
                    </a:cubicBezTo>
                    <a:cubicBezTo>
                      <a:pt x="392" y="306"/>
                      <a:pt x="304" y="395"/>
                      <a:pt x="195" y="395"/>
                    </a:cubicBezTo>
                    <a:close/>
                    <a:moveTo>
                      <a:pt x="160" y="388"/>
                    </a:moveTo>
                    <a:cubicBezTo>
                      <a:pt x="171" y="390"/>
                      <a:pt x="183" y="391"/>
                      <a:pt x="195" y="391"/>
                    </a:cubicBezTo>
                    <a:cubicBezTo>
                      <a:pt x="301" y="391"/>
                      <a:pt x="388" y="305"/>
                      <a:pt x="389" y="199"/>
                    </a:cubicBezTo>
                    <a:cubicBezTo>
                      <a:pt x="349" y="199"/>
                      <a:pt x="349" y="199"/>
                      <a:pt x="349" y="199"/>
                    </a:cubicBezTo>
                    <a:cubicBezTo>
                      <a:pt x="348" y="283"/>
                      <a:pt x="279" y="351"/>
                      <a:pt x="195" y="351"/>
                    </a:cubicBezTo>
                    <a:cubicBezTo>
                      <a:pt x="186" y="351"/>
                      <a:pt x="177" y="350"/>
                      <a:pt x="168" y="349"/>
                    </a:cubicBezTo>
                    <a:lnTo>
                      <a:pt x="160" y="388"/>
                    </a:lnTo>
                    <a:close/>
                    <a:moveTo>
                      <a:pt x="46" y="179"/>
                    </a:moveTo>
                    <a:cubicBezTo>
                      <a:pt x="0" y="173"/>
                      <a:pt x="0" y="173"/>
                      <a:pt x="0" y="173"/>
                    </a:cubicBezTo>
                    <a:cubicBezTo>
                      <a:pt x="0" y="171"/>
                      <a:pt x="0" y="171"/>
                      <a:pt x="0" y="171"/>
                    </a:cubicBezTo>
                    <a:cubicBezTo>
                      <a:pt x="13" y="74"/>
                      <a:pt x="97" y="0"/>
                      <a:pt x="195" y="0"/>
                    </a:cubicBezTo>
                    <a:cubicBezTo>
                      <a:pt x="217" y="0"/>
                      <a:pt x="238" y="4"/>
                      <a:pt x="258" y="11"/>
                    </a:cubicBezTo>
                    <a:cubicBezTo>
                      <a:pt x="260" y="11"/>
                      <a:pt x="260" y="11"/>
                      <a:pt x="260" y="11"/>
                    </a:cubicBezTo>
                    <a:cubicBezTo>
                      <a:pt x="245" y="56"/>
                      <a:pt x="245" y="56"/>
                      <a:pt x="245" y="56"/>
                    </a:cubicBezTo>
                    <a:cubicBezTo>
                      <a:pt x="243" y="56"/>
                      <a:pt x="243" y="56"/>
                      <a:pt x="243" y="56"/>
                    </a:cubicBezTo>
                    <a:cubicBezTo>
                      <a:pt x="228" y="50"/>
                      <a:pt x="212" y="48"/>
                      <a:pt x="195" y="48"/>
                    </a:cubicBezTo>
                    <a:cubicBezTo>
                      <a:pt x="120" y="48"/>
                      <a:pt x="57" y="104"/>
                      <a:pt x="47" y="178"/>
                    </a:cubicBezTo>
                    <a:lnTo>
                      <a:pt x="46" y="179"/>
                    </a:lnTo>
                    <a:close/>
                    <a:moveTo>
                      <a:pt x="4" y="170"/>
                    </a:moveTo>
                    <a:cubicBezTo>
                      <a:pt x="43" y="175"/>
                      <a:pt x="43" y="175"/>
                      <a:pt x="43" y="175"/>
                    </a:cubicBezTo>
                    <a:cubicBezTo>
                      <a:pt x="54" y="100"/>
                      <a:pt x="119" y="44"/>
                      <a:pt x="195" y="44"/>
                    </a:cubicBezTo>
                    <a:cubicBezTo>
                      <a:pt x="195" y="44"/>
                      <a:pt x="195" y="44"/>
                      <a:pt x="195" y="44"/>
                    </a:cubicBezTo>
                    <a:cubicBezTo>
                      <a:pt x="211" y="44"/>
                      <a:pt x="227" y="47"/>
                      <a:pt x="243" y="52"/>
                    </a:cubicBezTo>
                    <a:cubicBezTo>
                      <a:pt x="256" y="14"/>
                      <a:pt x="256" y="14"/>
                      <a:pt x="256" y="14"/>
                    </a:cubicBezTo>
                    <a:cubicBezTo>
                      <a:pt x="236" y="7"/>
                      <a:pt x="216" y="4"/>
                      <a:pt x="195" y="4"/>
                    </a:cubicBezTo>
                    <a:cubicBezTo>
                      <a:pt x="99" y="4"/>
                      <a:pt x="17" y="75"/>
                      <a:pt x="4" y="1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23">
                <a:extLst>
                  <a:ext uri="{FF2B5EF4-FFF2-40B4-BE49-F238E27FC236}">
                    <a16:creationId xmlns:a16="http://schemas.microsoft.com/office/drawing/2014/main" id="{E996C5D4-1387-AF41-B9A1-6F595F310E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89863" y="1062038"/>
                <a:ext cx="484188" cy="482600"/>
              </a:xfrm>
              <a:custGeom>
                <a:avLst/>
                <a:gdLst>
                  <a:gd name="T0" fmla="*/ 101 w 203"/>
                  <a:gd name="T1" fmla="*/ 203 h 203"/>
                  <a:gd name="T2" fmla="*/ 0 w 203"/>
                  <a:gd name="T3" fmla="*/ 102 h 203"/>
                  <a:gd name="T4" fmla="*/ 101 w 203"/>
                  <a:gd name="T5" fmla="*/ 0 h 203"/>
                  <a:gd name="T6" fmla="*/ 203 w 203"/>
                  <a:gd name="T7" fmla="*/ 102 h 203"/>
                  <a:gd name="T8" fmla="*/ 101 w 203"/>
                  <a:gd name="T9" fmla="*/ 203 h 203"/>
                  <a:gd name="T10" fmla="*/ 101 w 203"/>
                  <a:gd name="T11" fmla="*/ 4 h 203"/>
                  <a:gd name="T12" fmla="*/ 3 w 203"/>
                  <a:gd name="T13" fmla="*/ 102 h 203"/>
                  <a:gd name="T14" fmla="*/ 101 w 203"/>
                  <a:gd name="T15" fmla="*/ 199 h 203"/>
                  <a:gd name="T16" fmla="*/ 199 w 203"/>
                  <a:gd name="T17" fmla="*/ 102 h 203"/>
                  <a:gd name="T18" fmla="*/ 101 w 203"/>
                  <a:gd name="T19" fmla="*/ 4 h 203"/>
                  <a:gd name="T20" fmla="*/ 101 w 203"/>
                  <a:gd name="T21" fmla="*/ 199 h 203"/>
                  <a:gd name="T22" fmla="*/ 4 w 203"/>
                  <a:gd name="T23" fmla="*/ 102 h 203"/>
                  <a:gd name="T24" fmla="*/ 101 w 203"/>
                  <a:gd name="T25" fmla="*/ 5 h 203"/>
                  <a:gd name="T26" fmla="*/ 198 w 203"/>
                  <a:gd name="T27" fmla="*/ 102 h 203"/>
                  <a:gd name="T28" fmla="*/ 101 w 203"/>
                  <a:gd name="T29" fmla="*/ 199 h 203"/>
                  <a:gd name="T30" fmla="*/ 101 w 203"/>
                  <a:gd name="T31" fmla="*/ 8 h 203"/>
                  <a:gd name="T32" fmla="*/ 8 w 203"/>
                  <a:gd name="T33" fmla="*/ 102 h 203"/>
                  <a:gd name="T34" fmla="*/ 101 w 203"/>
                  <a:gd name="T35" fmla="*/ 195 h 203"/>
                  <a:gd name="T36" fmla="*/ 195 w 203"/>
                  <a:gd name="T37" fmla="*/ 102 h 203"/>
                  <a:gd name="T38" fmla="*/ 101 w 203"/>
                  <a:gd name="T39" fmla="*/ 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3" h="203">
                    <a:moveTo>
                      <a:pt x="101" y="203"/>
                    </a:moveTo>
                    <a:cubicBezTo>
                      <a:pt x="45" y="203"/>
                      <a:pt x="0" y="157"/>
                      <a:pt x="0" y="102"/>
                    </a:cubicBezTo>
                    <a:cubicBezTo>
                      <a:pt x="0" y="46"/>
                      <a:pt x="45" y="0"/>
                      <a:pt x="101" y="0"/>
                    </a:cubicBezTo>
                    <a:cubicBezTo>
                      <a:pt x="157" y="0"/>
                      <a:pt x="203" y="46"/>
                      <a:pt x="203" y="102"/>
                    </a:cubicBezTo>
                    <a:cubicBezTo>
                      <a:pt x="203" y="157"/>
                      <a:pt x="157" y="203"/>
                      <a:pt x="101" y="203"/>
                    </a:cubicBezTo>
                    <a:close/>
                    <a:moveTo>
                      <a:pt x="101" y="4"/>
                    </a:moveTo>
                    <a:cubicBezTo>
                      <a:pt x="47" y="4"/>
                      <a:pt x="3" y="48"/>
                      <a:pt x="3" y="102"/>
                    </a:cubicBezTo>
                    <a:cubicBezTo>
                      <a:pt x="3" y="155"/>
                      <a:pt x="47" y="199"/>
                      <a:pt x="101" y="199"/>
                    </a:cubicBezTo>
                    <a:cubicBezTo>
                      <a:pt x="155" y="199"/>
                      <a:pt x="199" y="155"/>
                      <a:pt x="199" y="102"/>
                    </a:cubicBezTo>
                    <a:cubicBezTo>
                      <a:pt x="199" y="48"/>
                      <a:pt x="155" y="4"/>
                      <a:pt x="101" y="4"/>
                    </a:cubicBezTo>
                    <a:close/>
                    <a:moveTo>
                      <a:pt x="101" y="199"/>
                    </a:moveTo>
                    <a:cubicBezTo>
                      <a:pt x="48" y="199"/>
                      <a:pt x="4" y="155"/>
                      <a:pt x="4" y="102"/>
                    </a:cubicBezTo>
                    <a:cubicBezTo>
                      <a:pt x="4" y="48"/>
                      <a:pt x="48" y="5"/>
                      <a:pt x="101" y="5"/>
                    </a:cubicBezTo>
                    <a:cubicBezTo>
                      <a:pt x="155" y="5"/>
                      <a:pt x="198" y="48"/>
                      <a:pt x="198" y="102"/>
                    </a:cubicBezTo>
                    <a:cubicBezTo>
                      <a:pt x="198" y="155"/>
                      <a:pt x="155" y="199"/>
                      <a:pt x="101" y="199"/>
                    </a:cubicBezTo>
                    <a:close/>
                    <a:moveTo>
                      <a:pt x="101" y="8"/>
                    </a:moveTo>
                    <a:cubicBezTo>
                      <a:pt x="50" y="8"/>
                      <a:pt x="8" y="50"/>
                      <a:pt x="8" y="102"/>
                    </a:cubicBezTo>
                    <a:cubicBezTo>
                      <a:pt x="8" y="153"/>
                      <a:pt x="50" y="195"/>
                      <a:pt x="101" y="195"/>
                    </a:cubicBezTo>
                    <a:cubicBezTo>
                      <a:pt x="153" y="195"/>
                      <a:pt x="195" y="153"/>
                      <a:pt x="195" y="102"/>
                    </a:cubicBezTo>
                    <a:cubicBezTo>
                      <a:pt x="195" y="50"/>
                      <a:pt x="153" y="8"/>
                      <a:pt x="10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24">
                <a:extLst>
                  <a:ext uri="{FF2B5EF4-FFF2-40B4-BE49-F238E27FC236}">
                    <a16:creationId xmlns:a16="http://schemas.microsoft.com/office/drawing/2014/main" id="{7EF39FEC-EAB6-F54E-A3EF-65342674ED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94575" y="665163"/>
                <a:ext cx="1271588" cy="1271588"/>
              </a:xfrm>
              <a:custGeom>
                <a:avLst/>
                <a:gdLst>
                  <a:gd name="T0" fmla="*/ 344 w 534"/>
                  <a:gd name="T1" fmla="*/ 509 h 535"/>
                  <a:gd name="T2" fmla="*/ 278 w 534"/>
                  <a:gd name="T3" fmla="*/ 535 h 535"/>
                  <a:gd name="T4" fmla="*/ 346 w 534"/>
                  <a:gd name="T5" fmla="*/ 520 h 535"/>
                  <a:gd name="T6" fmla="*/ 237 w 534"/>
                  <a:gd name="T7" fmla="*/ 534 h 535"/>
                  <a:gd name="T8" fmla="*/ 173 w 534"/>
                  <a:gd name="T9" fmla="*/ 503 h 535"/>
                  <a:gd name="T10" fmla="*/ 171 w 534"/>
                  <a:gd name="T11" fmla="*/ 514 h 535"/>
                  <a:gd name="T12" fmla="*/ 171 w 534"/>
                  <a:gd name="T13" fmla="*/ 514 h 535"/>
                  <a:gd name="T14" fmla="*/ 436 w 534"/>
                  <a:gd name="T15" fmla="*/ 457 h 535"/>
                  <a:gd name="T16" fmla="*/ 386 w 534"/>
                  <a:gd name="T17" fmla="*/ 508 h 535"/>
                  <a:gd name="T18" fmla="*/ 441 w 534"/>
                  <a:gd name="T19" fmla="*/ 466 h 535"/>
                  <a:gd name="T20" fmla="*/ 132 w 534"/>
                  <a:gd name="T21" fmla="*/ 499 h 535"/>
                  <a:gd name="T22" fmla="*/ 86 w 534"/>
                  <a:gd name="T23" fmla="*/ 444 h 535"/>
                  <a:gd name="T24" fmla="*/ 79 w 534"/>
                  <a:gd name="T25" fmla="*/ 453 h 535"/>
                  <a:gd name="T26" fmla="*/ 79 w 534"/>
                  <a:gd name="T27" fmla="*/ 453 h 535"/>
                  <a:gd name="T28" fmla="*/ 498 w 534"/>
                  <a:gd name="T29" fmla="*/ 372 h 535"/>
                  <a:gd name="T30" fmla="*/ 473 w 534"/>
                  <a:gd name="T31" fmla="*/ 439 h 535"/>
                  <a:gd name="T32" fmla="*/ 507 w 534"/>
                  <a:gd name="T33" fmla="*/ 378 h 535"/>
                  <a:gd name="T34" fmla="*/ 50 w 534"/>
                  <a:gd name="T35" fmla="*/ 423 h 535"/>
                  <a:gd name="T36" fmla="*/ 30 w 534"/>
                  <a:gd name="T37" fmla="*/ 355 h 535"/>
                  <a:gd name="T38" fmla="*/ 20 w 534"/>
                  <a:gd name="T39" fmla="*/ 360 h 535"/>
                  <a:gd name="T40" fmla="*/ 20 w 534"/>
                  <a:gd name="T41" fmla="*/ 360 h 535"/>
                  <a:gd name="T42" fmla="*/ 520 w 534"/>
                  <a:gd name="T43" fmla="*/ 269 h 535"/>
                  <a:gd name="T44" fmla="*/ 525 w 534"/>
                  <a:gd name="T45" fmla="*/ 340 h 535"/>
                  <a:gd name="T46" fmla="*/ 531 w 534"/>
                  <a:gd name="T47" fmla="*/ 270 h 535"/>
                  <a:gd name="T48" fmla="*/ 5 w 534"/>
                  <a:gd name="T49" fmla="*/ 321 h 535"/>
                  <a:gd name="T50" fmla="*/ 15 w 534"/>
                  <a:gd name="T51" fmla="*/ 249 h 535"/>
                  <a:gd name="T52" fmla="*/ 20 w 534"/>
                  <a:gd name="T53" fmla="*/ 320 h 535"/>
                  <a:gd name="T54" fmla="*/ 9 w 534"/>
                  <a:gd name="T55" fmla="*/ 319 h 535"/>
                  <a:gd name="T56" fmla="*/ 4 w 534"/>
                  <a:gd name="T57" fmla="*/ 252 h 535"/>
                  <a:gd name="T58" fmla="*/ 500 w 534"/>
                  <a:gd name="T59" fmla="*/ 170 h 535"/>
                  <a:gd name="T60" fmla="*/ 532 w 534"/>
                  <a:gd name="T61" fmla="*/ 237 h 535"/>
                  <a:gd name="T62" fmla="*/ 528 w 534"/>
                  <a:gd name="T63" fmla="*/ 234 h 535"/>
                  <a:gd name="T64" fmla="*/ 6 w 534"/>
                  <a:gd name="T65" fmla="*/ 211 h 535"/>
                  <a:gd name="T66" fmla="*/ 45 w 534"/>
                  <a:gd name="T67" fmla="*/ 148 h 535"/>
                  <a:gd name="T68" fmla="*/ 11 w 534"/>
                  <a:gd name="T69" fmla="*/ 209 h 535"/>
                  <a:gd name="T70" fmla="*/ 11 w 534"/>
                  <a:gd name="T71" fmla="*/ 209 h 535"/>
                  <a:gd name="T72" fmla="*/ 439 w 534"/>
                  <a:gd name="T73" fmla="*/ 83 h 535"/>
                  <a:gd name="T74" fmla="*/ 496 w 534"/>
                  <a:gd name="T75" fmla="*/ 131 h 535"/>
                  <a:gd name="T76" fmla="*/ 491 w 534"/>
                  <a:gd name="T77" fmla="*/ 130 h 535"/>
                  <a:gd name="T78" fmla="*/ 52 w 534"/>
                  <a:gd name="T79" fmla="*/ 110 h 535"/>
                  <a:gd name="T80" fmla="*/ 114 w 534"/>
                  <a:gd name="T81" fmla="*/ 68 h 535"/>
                  <a:gd name="T82" fmla="*/ 58 w 534"/>
                  <a:gd name="T83" fmla="*/ 109 h 535"/>
                  <a:gd name="T84" fmla="*/ 58 w 534"/>
                  <a:gd name="T85" fmla="*/ 109 h 535"/>
                  <a:gd name="T86" fmla="*/ 348 w 534"/>
                  <a:gd name="T87" fmla="*/ 29 h 535"/>
                  <a:gd name="T88" fmla="*/ 420 w 534"/>
                  <a:gd name="T89" fmla="*/ 50 h 535"/>
                  <a:gd name="T90" fmla="*/ 415 w 534"/>
                  <a:gd name="T91" fmla="*/ 51 h 535"/>
                  <a:gd name="T92" fmla="*/ 136 w 534"/>
                  <a:gd name="T93" fmla="*/ 36 h 535"/>
                  <a:gd name="T94" fmla="*/ 210 w 534"/>
                  <a:gd name="T95" fmla="*/ 23 h 535"/>
                  <a:gd name="T96" fmla="*/ 141 w 534"/>
                  <a:gd name="T97" fmla="*/ 37 h 535"/>
                  <a:gd name="T98" fmla="*/ 141 w 534"/>
                  <a:gd name="T99" fmla="*/ 37 h 535"/>
                  <a:gd name="T100" fmla="*/ 244 w 534"/>
                  <a:gd name="T101" fmla="*/ 17 h 535"/>
                  <a:gd name="T102" fmla="*/ 318 w 534"/>
                  <a:gd name="T103" fmla="*/ 6 h 535"/>
                  <a:gd name="T104" fmla="*/ 313 w 534"/>
                  <a:gd name="T105" fmla="*/ 9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34" h="535">
                    <a:moveTo>
                      <a:pt x="276" y="535"/>
                    </a:moveTo>
                    <a:cubicBezTo>
                      <a:pt x="275" y="521"/>
                      <a:pt x="275" y="521"/>
                      <a:pt x="275" y="521"/>
                    </a:cubicBezTo>
                    <a:cubicBezTo>
                      <a:pt x="277" y="521"/>
                      <a:pt x="277" y="521"/>
                      <a:pt x="277" y="521"/>
                    </a:cubicBezTo>
                    <a:cubicBezTo>
                      <a:pt x="300" y="520"/>
                      <a:pt x="322" y="516"/>
                      <a:pt x="344" y="509"/>
                    </a:cubicBezTo>
                    <a:cubicBezTo>
                      <a:pt x="346" y="509"/>
                      <a:pt x="346" y="509"/>
                      <a:pt x="346" y="509"/>
                    </a:cubicBezTo>
                    <a:cubicBezTo>
                      <a:pt x="350" y="522"/>
                      <a:pt x="350" y="522"/>
                      <a:pt x="350" y="522"/>
                    </a:cubicBezTo>
                    <a:cubicBezTo>
                      <a:pt x="348" y="523"/>
                      <a:pt x="348" y="523"/>
                      <a:pt x="348" y="523"/>
                    </a:cubicBezTo>
                    <a:cubicBezTo>
                      <a:pt x="326" y="530"/>
                      <a:pt x="302" y="534"/>
                      <a:pt x="278" y="535"/>
                    </a:cubicBezTo>
                    <a:lnTo>
                      <a:pt x="276" y="535"/>
                    </a:lnTo>
                    <a:close/>
                    <a:moveTo>
                      <a:pt x="279" y="524"/>
                    </a:moveTo>
                    <a:cubicBezTo>
                      <a:pt x="280" y="532"/>
                      <a:pt x="280" y="532"/>
                      <a:pt x="280" y="532"/>
                    </a:cubicBezTo>
                    <a:cubicBezTo>
                      <a:pt x="302" y="531"/>
                      <a:pt x="324" y="527"/>
                      <a:pt x="346" y="520"/>
                    </a:cubicBezTo>
                    <a:cubicBezTo>
                      <a:pt x="343" y="513"/>
                      <a:pt x="343" y="513"/>
                      <a:pt x="343" y="513"/>
                    </a:cubicBezTo>
                    <a:cubicBezTo>
                      <a:pt x="323" y="520"/>
                      <a:pt x="301" y="523"/>
                      <a:pt x="279" y="524"/>
                    </a:cubicBezTo>
                    <a:close/>
                    <a:moveTo>
                      <a:pt x="239" y="534"/>
                    </a:moveTo>
                    <a:cubicBezTo>
                      <a:pt x="237" y="534"/>
                      <a:pt x="237" y="534"/>
                      <a:pt x="237" y="534"/>
                    </a:cubicBezTo>
                    <a:cubicBezTo>
                      <a:pt x="214" y="531"/>
                      <a:pt x="190" y="525"/>
                      <a:pt x="168" y="517"/>
                    </a:cubicBezTo>
                    <a:cubicBezTo>
                      <a:pt x="166" y="516"/>
                      <a:pt x="166" y="516"/>
                      <a:pt x="166" y="516"/>
                    </a:cubicBezTo>
                    <a:cubicBezTo>
                      <a:pt x="172" y="502"/>
                      <a:pt x="172" y="502"/>
                      <a:pt x="172" y="502"/>
                    </a:cubicBezTo>
                    <a:cubicBezTo>
                      <a:pt x="173" y="503"/>
                      <a:pt x="173" y="503"/>
                      <a:pt x="173" y="503"/>
                    </a:cubicBezTo>
                    <a:cubicBezTo>
                      <a:pt x="194" y="512"/>
                      <a:pt x="216" y="517"/>
                      <a:pt x="239" y="520"/>
                    </a:cubicBezTo>
                    <a:cubicBezTo>
                      <a:pt x="241" y="520"/>
                      <a:pt x="241" y="520"/>
                      <a:pt x="241" y="520"/>
                    </a:cubicBezTo>
                    <a:lnTo>
                      <a:pt x="239" y="534"/>
                    </a:lnTo>
                    <a:close/>
                    <a:moveTo>
                      <a:pt x="171" y="514"/>
                    </a:moveTo>
                    <a:cubicBezTo>
                      <a:pt x="192" y="522"/>
                      <a:pt x="214" y="528"/>
                      <a:pt x="236" y="530"/>
                    </a:cubicBezTo>
                    <a:cubicBezTo>
                      <a:pt x="237" y="523"/>
                      <a:pt x="237" y="523"/>
                      <a:pt x="237" y="523"/>
                    </a:cubicBezTo>
                    <a:cubicBezTo>
                      <a:pt x="215" y="520"/>
                      <a:pt x="194" y="515"/>
                      <a:pt x="174" y="507"/>
                    </a:cubicBezTo>
                    <a:lnTo>
                      <a:pt x="171" y="514"/>
                    </a:lnTo>
                    <a:close/>
                    <a:moveTo>
                      <a:pt x="384" y="509"/>
                    </a:moveTo>
                    <a:cubicBezTo>
                      <a:pt x="378" y="496"/>
                      <a:pt x="378" y="496"/>
                      <a:pt x="378" y="496"/>
                    </a:cubicBezTo>
                    <a:cubicBezTo>
                      <a:pt x="379" y="495"/>
                      <a:pt x="379" y="495"/>
                      <a:pt x="379" y="495"/>
                    </a:cubicBezTo>
                    <a:cubicBezTo>
                      <a:pt x="400" y="485"/>
                      <a:pt x="419" y="472"/>
                      <a:pt x="436" y="457"/>
                    </a:cubicBezTo>
                    <a:cubicBezTo>
                      <a:pt x="437" y="456"/>
                      <a:pt x="437" y="456"/>
                      <a:pt x="437" y="456"/>
                    </a:cubicBezTo>
                    <a:cubicBezTo>
                      <a:pt x="447" y="466"/>
                      <a:pt x="447" y="466"/>
                      <a:pt x="447" y="466"/>
                    </a:cubicBezTo>
                    <a:cubicBezTo>
                      <a:pt x="445" y="468"/>
                      <a:pt x="445" y="468"/>
                      <a:pt x="445" y="468"/>
                    </a:cubicBezTo>
                    <a:cubicBezTo>
                      <a:pt x="427" y="484"/>
                      <a:pt x="407" y="497"/>
                      <a:pt x="386" y="508"/>
                    </a:cubicBezTo>
                    <a:lnTo>
                      <a:pt x="384" y="509"/>
                    </a:lnTo>
                    <a:close/>
                    <a:moveTo>
                      <a:pt x="383" y="497"/>
                    </a:moveTo>
                    <a:cubicBezTo>
                      <a:pt x="386" y="504"/>
                      <a:pt x="386" y="504"/>
                      <a:pt x="386" y="504"/>
                    </a:cubicBezTo>
                    <a:cubicBezTo>
                      <a:pt x="406" y="494"/>
                      <a:pt x="425" y="481"/>
                      <a:pt x="441" y="466"/>
                    </a:cubicBezTo>
                    <a:cubicBezTo>
                      <a:pt x="437" y="461"/>
                      <a:pt x="437" y="461"/>
                      <a:pt x="437" y="461"/>
                    </a:cubicBezTo>
                    <a:cubicBezTo>
                      <a:pt x="420" y="475"/>
                      <a:pt x="402" y="487"/>
                      <a:pt x="383" y="497"/>
                    </a:cubicBezTo>
                    <a:close/>
                    <a:moveTo>
                      <a:pt x="133" y="500"/>
                    </a:moveTo>
                    <a:cubicBezTo>
                      <a:pt x="132" y="499"/>
                      <a:pt x="132" y="499"/>
                      <a:pt x="132" y="499"/>
                    </a:cubicBezTo>
                    <a:cubicBezTo>
                      <a:pt x="111" y="487"/>
                      <a:pt x="92" y="472"/>
                      <a:pt x="75" y="454"/>
                    </a:cubicBezTo>
                    <a:cubicBezTo>
                      <a:pt x="74" y="453"/>
                      <a:pt x="74" y="453"/>
                      <a:pt x="74" y="453"/>
                    </a:cubicBezTo>
                    <a:cubicBezTo>
                      <a:pt x="85" y="443"/>
                      <a:pt x="85" y="443"/>
                      <a:pt x="85" y="443"/>
                    </a:cubicBezTo>
                    <a:cubicBezTo>
                      <a:pt x="86" y="444"/>
                      <a:pt x="86" y="444"/>
                      <a:pt x="86" y="444"/>
                    </a:cubicBezTo>
                    <a:cubicBezTo>
                      <a:pt x="102" y="461"/>
                      <a:pt x="120" y="475"/>
                      <a:pt x="139" y="486"/>
                    </a:cubicBezTo>
                    <a:cubicBezTo>
                      <a:pt x="141" y="487"/>
                      <a:pt x="141" y="487"/>
                      <a:pt x="141" y="487"/>
                    </a:cubicBezTo>
                    <a:lnTo>
                      <a:pt x="133" y="500"/>
                    </a:lnTo>
                    <a:close/>
                    <a:moveTo>
                      <a:pt x="79" y="453"/>
                    </a:moveTo>
                    <a:cubicBezTo>
                      <a:pt x="95" y="469"/>
                      <a:pt x="113" y="483"/>
                      <a:pt x="132" y="495"/>
                    </a:cubicBezTo>
                    <a:cubicBezTo>
                      <a:pt x="136" y="488"/>
                      <a:pt x="136" y="488"/>
                      <a:pt x="136" y="488"/>
                    </a:cubicBezTo>
                    <a:cubicBezTo>
                      <a:pt x="117" y="477"/>
                      <a:pt x="100" y="464"/>
                      <a:pt x="84" y="448"/>
                    </a:cubicBezTo>
                    <a:lnTo>
                      <a:pt x="79" y="453"/>
                    </a:lnTo>
                    <a:close/>
                    <a:moveTo>
                      <a:pt x="472" y="440"/>
                    </a:moveTo>
                    <a:cubicBezTo>
                      <a:pt x="461" y="431"/>
                      <a:pt x="461" y="431"/>
                      <a:pt x="461" y="431"/>
                    </a:cubicBezTo>
                    <a:cubicBezTo>
                      <a:pt x="462" y="429"/>
                      <a:pt x="462" y="429"/>
                      <a:pt x="462" y="429"/>
                    </a:cubicBezTo>
                    <a:cubicBezTo>
                      <a:pt x="476" y="412"/>
                      <a:pt x="489" y="392"/>
                      <a:pt x="498" y="372"/>
                    </a:cubicBezTo>
                    <a:cubicBezTo>
                      <a:pt x="499" y="370"/>
                      <a:pt x="499" y="370"/>
                      <a:pt x="499" y="370"/>
                    </a:cubicBezTo>
                    <a:cubicBezTo>
                      <a:pt x="512" y="376"/>
                      <a:pt x="512" y="376"/>
                      <a:pt x="512" y="376"/>
                    </a:cubicBezTo>
                    <a:cubicBezTo>
                      <a:pt x="511" y="378"/>
                      <a:pt x="511" y="378"/>
                      <a:pt x="511" y="378"/>
                    </a:cubicBezTo>
                    <a:cubicBezTo>
                      <a:pt x="501" y="400"/>
                      <a:pt x="488" y="420"/>
                      <a:pt x="473" y="439"/>
                    </a:cubicBezTo>
                    <a:lnTo>
                      <a:pt x="472" y="440"/>
                    </a:lnTo>
                    <a:close/>
                    <a:moveTo>
                      <a:pt x="466" y="430"/>
                    </a:moveTo>
                    <a:cubicBezTo>
                      <a:pt x="472" y="435"/>
                      <a:pt x="472" y="435"/>
                      <a:pt x="472" y="435"/>
                    </a:cubicBezTo>
                    <a:cubicBezTo>
                      <a:pt x="486" y="417"/>
                      <a:pt x="498" y="398"/>
                      <a:pt x="507" y="378"/>
                    </a:cubicBezTo>
                    <a:cubicBezTo>
                      <a:pt x="500" y="375"/>
                      <a:pt x="500" y="375"/>
                      <a:pt x="500" y="375"/>
                    </a:cubicBezTo>
                    <a:cubicBezTo>
                      <a:pt x="491" y="395"/>
                      <a:pt x="480" y="413"/>
                      <a:pt x="466" y="430"/>
                    </a:cubicBezTo>
                    <a:close/>
                    <a:moveTo>
                      <a:pt x="51" y="425"/>
                    </a:moveTo>
                    <a:cubicBezTo>
                      <a:pt x="50" y="423"/>
                      <a:pt x="50" y="423"/>
                      <a:pt x="50" y="423"/>
                    </a:cubicBezTo>
                    <a:cubicBezTo>
                      <a:pt x="36" y="404"/>
                      <a:pt x="24" y="382"/>
                      <a:pt x="16" y="360"/>
                    </a:cubicBezTo>
                    <a:cubicBezTo>
                      <a:pt x="16" y="358"/>
                      <a:pt x="16" y="358"/>
                      <a:pt x="16" y="358"/>
                    </a:cubicBezTo>
                    <a:cubicBezTo>
                      <a:pt x="29" y="353"/>
                      <a:pt x="29" y="353"/>
                      <a:pt x="29" y="353"/>
                    </a:cubicBezTo>
                    <a:cubicBezTo>
                      <a:pt x="30" y="355"/>
                      <a:pt x="30" y="355"/>
                      <a:pt x="30" y="355"/>
                    </a:cubicBezTo>
                    <a:cubicBezTo>
                      <a:pt x="38" y="376"/>
                      <a:pt x="48" y="396"/>
                      <a:pt x="61" y="415"/>
                    </a:cubicBezTo>
                    <a:cubicBezTo>
                      <a:pt x="62" y="416"/>
                      <a:pt x="62" y="416"/>
                      <a:pt x="62" y="416"/>
                    </a:cubicBezTo>
                    <a:lnTo>
                      <a:pt x="51" y="425"/>
                    </a:lnTo>
                    <a:close/>
                    <a:moveTo>
                      <a:pt x="20" y="360"/>
                    </a:moveTo>
                    <a:cubicBezTo>
                      <a:pt x="28" y="381"/>
                      <a:pt x="39" y="401"/>
                      <a:pt x="51" y="420"/>
                    </a:cubicBezTo>
                    <a:cubicBezTo>
                      <a:pt x="57" y="416"/>
                      <a:pt x="57" y="416"/>
                      <a:pt x="57" y="416"/>
                    </a:cubicBezTo>
                    <a:cubicBezTo>
                      <a:pt x="45" y="398"/>
                      <a:pt x="35" y="378"/>
                      <a:pt x="27" y="358"/>
                    </a:cubicBezTo>
                    <a:lnTo>
                      <a:pt x="20" y="360"/>
                    </a:lnTo>
                    <a:close/>
                    <a:moveTo>
                      <a:pt x="524" y="341"/>
                    </a:moveTo>
                    <a:cubicBezTo>
                      <a:pt x="510" y="338"/>
                      <a:pt x="510" y="338"/>
                      <a:pt x="510" y="338"/>
                    </a:cubicBez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17" y="314"/>
                      <a:pt x="520" y="291"/>
                      <a:pt x="520" y="269"/>
                    </a:cubicBezTo>
                    <a:cubicBezTo>
                      <a:pt x="520" y="267"/>
                      <a:pt x="520" y="267"/>
                      <a:pt x="520" y="267"/>
                    </a:cubicBezTo>
                    <a:cubicBezTo>
                      <a:pt x="534" y="267"/>
                      <a:pt x="534" y="267"/>
                      <a:pt x="534" y="267"/>
                    </a:cubicBezTo>
                    <a:cubicBezTo>
                      <a:pt x="534" y="269"/>
                      <a:pt x="534" y="269"/>
                      <a:pt x="534" y="269"/>
                    </a:cubicBezTo>
                    <a:cubicBezTo>
                      <a:pt x="534" y="293"/>
                      <a:pt x="531" y="317"/>
                      <a:pt x="525" y="340"/>
                    </a:cubicBezTo>
                    <a:lnTo>
                      <a:pt x="524" y="341"/>
                    </a:lnTo>
                    <a:close/>
                    <a:moveTo>
                      <a:pt x="515" y="335"/>
                    </a:moveTo>
                    <a:cubicBezTo>
                      <a:pt x="522" y="337"/>
                      <a:pt x="522" y="337"/>
                      <a:pt x="522" y="337"/>
                    </a:cubicBezTo>
                    <a:cubicBezTo>
                      <a:pt x="527" y="315"/>
                      <a:pt x="530" y="293"/>
                      <a:pt x="531" y="270"/>
                    </a:cubicBezTo>
                    <a:cubicBezTo>
                      <a:pt x="523" y="270"/>
                      <a:pt x="523" y="270"/>
                      <a:pt x="523" y="270"/>
                    </a:cubicBezTo>
                    <a:cubicBezTo>
                      <a:pt x="523" y="292"/>
                      <a:pt x="520" y="314"/>
                      <a:pt x="515" y="335"/>
                    </a:cubicBezTo>
                    <a:close/>
                    <a:moveTo>
                      <a:pt x="6" y="323"/>
                    </a:moveTo>
                    <a:cubicBezTo>
                      <a:pt x="5" y="321"/>
                      <a:pt x="5" y="321"/>
                      <a:pt x="5" y="321"/>
                    </a:cubicBezTo>
                    <a:cubicBezTo>
                      <a:pt x="2" y="304"/>
                      <a:pt x="0" y="286"/>
                      <a:pt x="0" y="269"/>
                    </a:cubicBezTo>
                    <a:cubicBezTo>
                      <a:pt x="0" y="262"/>
                      <a:pt x="0" y="256"/>
                      <a:pt x="1" y="249"/>
                    </a:cubicBezTo>
                    <a:cubicBezTo>
                      <a:pt x="1" y="248"/>
                      <a:pt x="1" y="248"/>
                      <a:pt x="1" y="248"/>
                    </a:cubicBezTo>
                    <a:cubicBezTo>
                      <a:pt x="15" y="249"/>
                      <a:pt x="15" y="249"/>
                      <a:pt x="15" y="249"/>
                    </a:cubicBezTo>
                    <a:cubicBezTo>
                      <a:pt x="15" y="250"/>
                      <a:pt x="15" y="250"/>
                      <a:pt x="15" y="250"/>
                    </a:cubicBezTo>
                    <a:cubicBezTo>
                      <a:pt x="15" y="256"/>
                      <a:pt x="15" y="263"/>
                      <a:pt x="15" y="269"/>
                    </a:cubicBezTo>
                    <a:cubicBezTo>
                      <a:pt x="15" y="285"/>
                      <a:pt x="16" y="302"/>
                      <a:pt x="20" y="318"/>
                    </a:cubicBezTo>
                    <a:cubicBezTo>
                      <a:pt x="20" y="320"/>
                      <a:pt x="20" y="320"/>
                      <a:pt x="20" y="320"/>
                    </a:cubicBezTo>
                    <a:lnTo>
                      <a:pt x="6" y="323"/>
                    </a:lnTo>
                    <a:close/>
                    <a:moveTo>
                      <a:pt x="4" y="252"/>
                    </a:moveTo>
                    <a:cubicBezTo>
                      <a:pt x="4" y="257"/>
                      <a:pt x="4" y="263"/>
                      <a:pt x="4" y="269"/>
                    </a:cubicBezTo>
                    <a:cubicBezTo>
                      <a:pt x="4" y="285"/>
                      <a:pt x="5" y="302"/>
                      <a:pt x="9" y="319"/>
                    </a:cubicBezTo>
                    <a:cubicBezTo>
                      <a:pt x="16" y="317"/>
                      <a:pt x="16" y="317"/>
                      <a:pt x="16" y="317"/>
                    </a:cubicBezTo>
                    <a:cubicBezTo>
                      <a:pt x="13" y="301"/>
                      <a:pt x="11" y="285"/>
                      <a:pt x="11" y="269"/>
                    </a:cubicBezTo>
                    <a:cubicBezTo>
                      <a:pt x="11" y="263"/>
                      <a:pt x="11" y="258"/>
                      <a:pt x="12" y="252"/>
                    </a:cubicBezTo>
                    <a:lnTo>
                      <a:pt x="4" y="252"/>
                    </a:lnTo>
                    <a:close/>
                    <a:moveTo>
                      <a:pt x="518" y="239"/>
                    </a:moveTo>
                    <a:cubicBezTo>
                      <a:pt x="518" y="237"/>
                      <a:pt x="518" y="237"/>
                      <a:pt x="518" y="237"/>
                    </a:cubicBezTo>
                    <a:cubicBezTo>
                      <a:pt x="515" y="214"/>
                      <a:pt x="509" y="192"/>
                      <a:pt x="500" y="171"/>
                    </a:cubicBezTo>
                    <a:cubicBezTo>
                      <a:pt x="500" y="170"/>
                      <a:pt x="500" y="170"/>
                      <a:pt x="500" y="170"/>
                    </a:cubicBezTo>
                    <a:cubicBezTo>
                      <a:pt x="513" y="164"/>
                      <a:pt x="513" y="164"/>
                      <a:pt x="513" y="164"/>
                    </a:cubicBezTo>
                    <a:cubicBezTo>
                      <a:pt x="514" y="166"/>
                      <a:pt x="514" y="166"/>
                      <a:pt x="514" y="166"/>
                    </a:cubicBezTo>
                    <a:cubicBezTo>
                      <a:pt x="523" y="188"/>
                      <a:pt x="529" y="211"/>
                      <a:pt x="532" y="235"/>
                    </a:cubicBezTo>
                    <a:cubicBezTo>
                      <a:pt x="532" y="237"/>
                      <a:pt x="532" y="237"/>
                      <a:pt x="532" y="237"/>
                    </a:cubicBezTo>
                    <a:lnTo>
                      <a:pt x="518" y="239"/>
                    </a:lnTo>
                    <a:close/>
                    <a:moveTo>
                      <a:pt x="504" y="172"/>
                    </a:moveTo>
                    <a:cubicBezTo>
                      <a:pt x="513" y="192"/>
                      <a:pt x="518" y="213"/>
                      <a:pt x="521" y="235"/>
                    </a:cubicBezTo>
                    <a:cubicBezTo>
                      <a:pt x="528" y="234"/>
                      <a:pt x="528" y="234"/>
                      <a:pt x="528" y="234"/>
                    </a:cubicBezTo>
                    <a:cubicBezTo>
                      <a:pt x="525" y="211"/>
                      <a:pt x="520" y="190"/>
                      <a:pt x="511" y="169"/>
                    </a:cubicBezTo>
                    <a:lnTo>
                      <a:pt x="504" y="172"/>
                    </a:lnTo>
                    <a:close/>
                    <a:moveTo>
                      <a:pt x="20" y="214"/>
                    </a:moveTo>
                    <a:cubicBezTo>
                      <a:pt x="6" y="211"/>
                      <a:pt x="6" y="211"/>
                      <a:pt x="6" y="211"/>
                    </a:cubicBezTo>
                    <a:cubicBezTo>
                      <a:pt x="7" y="210"/>
                      <a:pt x="7" y="210"/>
                      <a:pt x="7" y="210"/>
                    </a:cubicBezTo>
                    <a:cubicBezTo>
                      <a:pt x="12" y="186"/>
                      <a:pt x="20" y="164"/>
                      <a:pt x="32" y="142"/>
                    </a:cubicBezTo>
                    <a:cubicBezTo>
                      <a:pt x="33" y="141"/>
                      <a:pt x="33" y="141"/>
                      <a:pt x="33" y="141"/>
                    </a:cubicBezTo>
                    <a:cubicBezTo>
                      <a:pt x="45" y="148"/>
                      <a:pt x="45" y="148"/>
                      <a:pt x="45" y="148"/>
                    </a:cubicBezTo>
                    <a:cubicBezTo>
                      <a:pt x="45" y="149"/>
                      <a:pt x="45" y="149"/>
                      <a:pt x="45" y="149"/>
                    </a:cubicBezTo>
                    <a:cubicBezTo>
                      <a:pt x="34" y="169"/>
                      <a:pt x="26" y="191"/>
                      <a:pt x="21" y="213"/>
                    </a:cubicBezTo>
                    <a:lnTo>
                      <a:pt x="20" y="214"/>
                    </a:lnTo>
                    <a:close/>
                    <a:moveTo>
                      <a:pt x="11" y="209"/>
                    </a:moveTo>
                    <a:cubicBezTo>
                      <a:pt x="18" y="210"/>
                      <a:pt x="18" y="210"/>
                      <a:pt x="18" y="210"/>
                    </a:cubicBezTo>
                    <a:cubicBezTo>
                      <a:pt x="23" y="189"/>
                      <a:pt x="30" y="168"/>
                      <a:pt x="41" y="149"/>
                    </a:cubicBezTo>
                    <a:cubicBezTo>
                      <a:pt x="34" y="146"/>
                      <a:pt x="34" y="146"/>
                      <a:pt x="34" y="146"/>
                    </a:cubicBezTo>
                    <a:cubicBezTo>
                      <a:pt x="24" y="166"/>
                      <a:pt x="16" y="187"/>
                      <a:pt x="11" y="209"/>
                    </a:cubicBezTo>
                    <a:close/>
                    <a:moveTo>
                      <a:pt x="484" y="139"/>
                    </a:moveTo>
                    <a:cubicBezTo>
                      <a:pt x="483" y="137"/>
                      <a:pt x="483" y="137"/>
                      <a:pt x="483" y="137"/>
                    </a:cubicBezTo>
                    <a:cubicBezTo>
                      <a:pt x="471" y="118"/>
                      <a:pt x="457" y="100"/>
                      <a:pt x="440" y="85"/>
                    </a:cubicBezTo>
                    <a:cubicBezTo>
                      <a:pt x="439" y="83"/>
                      <a:pt x="439" y="83"/>
                      <a:pt x="439" y="83"/>
                    </a:cubicBezTo>
                    <a:cubicBezTo>
                      <a:pt x="449" y="73"/>
                      <a:pt x="449" y="73"/>
                      <a:pt x="449" y="73"/>
                    </a:cubicBezTo>
                    <a:cubicBezTo>
                      <a:pt x="450" y="74"/>
                      <a:pt x="450" y="74"/>
                      <a:pt x="450" y="74"/>
                    </a:cubicBezTo>
                    <a:cubicBezTo>
                      <a:pt x="468" y="91"/>
                      <a:pt x="483" y="109"/>
                      <a:pt x="495" y="130"/>
                    </a:cubicBezTo>
                    <a:cubicBezTo>
                      <a:pt x="496" y="131"/>
                      <a:pt x="496" y="131"/>
                      <a:pt x="496" y="131"/>
                    </a:cubicBezTo>
                    <a:lnTo>
                      <a:pt x="484" y="139"/>
                    </a:lnTo>
                    <a:close/>
                    <a:moveTo>
                      <a:pt x="444" y="83"/>
                    </a:moveTo>
                    <a:cubicBezTo>
                      <a:pt x="460" y="98"/>
                      <a:pt x="474" y="115"/>
                      <a:pt x="485" y="134"/>
                    </a:cubicBezTo>
                    <a:cubicBezTo>
                      <a:pt x="491" y="130"/>
                      <a:pt x="491" y="130"/>
                      <a:pt x="491" y="130"/>
                    </a:cubicBezTo>
                    <a:cubicBezTo>
                      <a:pt x="480" y="111"/>
                      <a:pt x="465" y="94"/>
                      <a:pt x="449" y="78"/>
                    </a:cubicBezTo>
                    <a:lnTo>
                      <a:pt x="444" y="83"/>
                    </a:lnTo>
                    <a:close/>
                    <a:moveTo>
                      <a:pt x="64" y="118"/>
                    </a:moveTo>
                    <a:cubicBezTo>
                      <a:pt x="52" y="110"/>
                      <a:pt x="52" y="110"/>
                      <a:pt x="52" y="110"/>
                    </a:cubicBezTo>
                    <a:cubicBezTo>
                      <a:pt x="54" y="108"/>
                      <a:pt x="54" y="108"/>
                      <a:pt x="54" y="108"/>
                    </a:cubicBezTo>
                    <a:cubicBezTo>
                      <a:pt x="68" y="89"/>
                      <a:pt x="85" y="72"/>
                      <a:pt x="104" y="57"/>
                    </a:cubicBezTo>
                    <a:cubicBezTo>
                      <a:pt x="105" y="56"/>
                      <a:pt x="105" y="56"/>
                      <a:pt x="105" y="56"/>
                    </a:cubicBezTo>
                    <a:cubicBezTo>
                      <a:pt x="114" y="68"/>
                      <a:pt x="114" y="68"/>
                      <a:pt x="114" y="68"/>
                    </a:cubicBezTo>
                    <a:cubicBezTo>
                      <a:pt x="113" y="69"/>
                      <a:pt x="113" y="69"/>
                      <a:pt x="113" y="69"/>
                    </a:cubicBezTo>
                    <a:cubicBezTo>
                      <a:pt x="95" y="83"/>
                      <a:pt x="79" y="99"/>
                      <a:pt x="65" y="117"/>
                    </a:cubicBezTo>
                    <a:lnTo>
                      <a:pt x="64" y="118"/>
                    </a:lnTo>
                    <a:close/>
                    <a:moveTo>
                      <a:pt x="58" y="109"/>
                    </a:moveTo>
                    <a:cubicBezTo>
                      <a:pt x="63" y="113"/>
                      <a:pt x="63" y="113"/>
                      <a:pt x="63" y="113"/>
                    </a:cubicBezTo>
                    <a:cubicBezTo>
                      <a:pt x="77" y="96"/>
                      <a:pt x="92" y="80"/>
                      <a:pt x="109" y="67"/>
                    </a:cubicBezTo>
                    <a:cubicBezTo>
                      <a:pt x="105" y="61"/>
                      <a:pt x="105" y="61"/>
                      <a:pt x="105" y="61"/>
                    </a:cubicBezTo>
                    <a:cubicBezTo>
                      <a:pt x="87" y="75"/>
                      <a:pt x="71" y="91"/>
                      <a:pt x="58" y="109"/>
                    </a:cubicBezTo>
                    <a:close/>
                    <a:moveTo>
                      <a:pt x="412" y="62"/>
                    </a:moveTo>
                    <a:cubicBezTo>
                      <a:pt x="411" y="61"/>
                      <a:pt x="411" y="61"/>
                      <a:pt x="411" y="61"/>
                    </a:cubicBezTo>
                    <a:cubicBezTo>
                      <a:pt x="392" y="48"/>
                      <a:pt x="372" y="37"/>
                      <a:pt x="350" y="30"/>
                    </a:cubicBezTo>
                    <a:cubicBezTo>
                      <a:pt x="348" y="29"/>
                      <a:pt x="348" y="29"/>
                      <a:pt x="348" y="29"/>
                    </a:cubicBezTo>
                    <a:cubicBezTo>
                      <a:pt x="353" y="16"/>
                      <a:pt x="353" y="16"/>
                      <a:pt x="353" y="16"/>
                    </a:cubicBezTo>
                    <a:cubicBezTo>
                      <a:pt x="355" y="16"/>
                      <a:pt x="355" y="16"/>
                      <a:pt x="355" y="16"/>
                    </a:cubicBezTo>
                    <a:cubicBezTo>
                      <a:pt x="378" y="24"/>
                      <a:pt x="399" y="35"/>
                      <a:pt x="419" y="49"/>
                    </a:cubicBezTo>
                    <a:cubicBezTo>
                      <a:pt x="420" y="50"/>
                      <a:pt x="420" y="50"/>
                      <a:pt x="420" y="50"/>
                    </a:cubicBezTo>
                    <a:lnTo>
                      <a:pt x="412" y="62"/>
                    </a:lnTo>
                    <a:close/>
                    <a:moveTo>
                      <a:pt x="353" y="27"/>
                    </a:moveTo>
                    <a:cubicBezTo>
                      <a:pt x="374" y="34"/>
                      <a:pt x="393" y="44"/>
                      <a:pt x="411" y="57"/>
                    </a:cubicBezTo>
                    <a:cubicBezTo>
                      <a:pt x="415" y="51"/>
                      <a:pt x="415" y="51"/>
                      <a:pt x="415" y="51"/>
                    </a:cubicBezTo>
                    <a:cubicBezTo>
                      <a:pt x="397" y="38"/>
                      <a:pt x="377" y="28"/>
                      <a:pt x="355" y="20"/>
                    </a:cubicBezTo>
                    <a:lnTo>
                      <a:pt x="353" y="27"/>
                    </a:lnTo>
                    <a:close/>
                    <a:moveTo>
                      <a:pt x="143" y="49"/>
                    </a:moveTo>
                    <a:cubicBezTo>
                      <a:pt x="136" y="36"/>
                      <a:pt x="136" y="36"/>
                      <a:pt x="136" y="36"/>
                    </a:cubicBezTo>
                    <a:cubicBezTo>
                      <a:pt x="138" y="35"/>
                      <a:pt x="138" y="35"/>
                      <a:pt x="138" y="35"/>
                    </a:cubicBezTo>
                    <a:cubicBezTo>
                      <a:pt x="159" y="23"/>
                      <a:pt x="181" y="15"/>
                      <a:pt x="204" y="9"/>
                    </a:cubicBezTo>
                    <a:cubicBezTo>
                      <a:pt x="206" y="9"/>
                      <a:pt x="206" y="9"/>
                      <a:pt x="206" y="9"/>
                    </a:cubicBezTo>
                    <a:cubicBezTo>
                      <a:pt x="210" y="23"/>
                      <a:pt x="210" y="23"/>
                      <a:pt x="210" y="23"/>
                    </a:cubicBezTo>
                    <a:cubicBezTo>
                      <a:pt x="208" y="23"/>
                      <a:pt x="208" y="23"/>
                      <a:pt x="208" y="23"/>
                    </a:cubicBezTo>
                    <a:cubicBezTo>
                      <a:pt x="186" y="28"/>
                      <a:pt x="165" y="37"/>
                      <a:pt x="145" y="48"/>
                    </a:cubicBezTo>
                    <a:lnTo>
                      <a:pt x="143" y="49"/>
                    </a:lnTo>
                    <a:close/>
                    <a:moveTo>
                      <a:pt x="141" y="37"/>
                    </a:moveTo>
                    <a:cubicBezTo>
                      <a:pt x="144" y="44"/>
                      <a:pt x="144" y="44"/>
                      <a:pt x="144" y="44"/>
                    </a:cubicBezTo>
                    <a:cubicBezTo>
                      <a:pt x="164" y="33"/>
                      <a:pt x="184" y="25"/>
                      <a:pt x="205" y="20"/>
                    </a:cubicBezTo>
                    <a:cubicBezTo>
                      <a:pt x="203" y="13"/>
                      <a:pt x="203" y="13"/>
                      <a:pt x="203" y="13"/>
                    </a:cubicBezTo>
                    <a:cubicBezTo>
                      <a:pt x="182" y="18"/>
                      <a:pt x="161" y="27"/>
                      <a:pt x="141" y="37"/>
                    </a:cubicBezTo>
                    <a:close/>
                    <a:moveTo>
                      <a:pt x="315" y="21"/>
                    </a:moveTo>
                    <a:cubicBezTo>
                      <a:pt x="313" y="20"/>
                      <a:pt x="313" y="20"/>
                      <a:pt x="313" y="20"/>
                    </a:cubicBezTo>
                    <a:cubicBezTo>
                      <a:pt x="291" y="16"/>
                      <a:pt x="268" y="15"/>
                      <a:pt x="245" y="17"/>
                    </a:cubicBezTo>
                    <a:cubicBezTo>
                      <a:pt x="244" y="17"/>
                      <a:pt x="244" y="17"/>
                      <a:pt x="244" y="17"/>
                    </a:cubicBezTo>
                    <a:cubicBezTo>
                      <a:pt x="242" y="3"/>
                      <a:pt x="242" y="3"/>
                      <a:pt x="242" y="3"/>
                    </a:cubicBezTo>
                    <a:cubicBezTo>
                      <a:pt x="244" y="3"/>
                      <a:pt x="244" y="3"/>
                      <a:pt x="244" y="3"/>
                    </a:cubicBezTo>
                    <a:cubicBezTo>
                      <a:pt x="268" y="0"/>
                      <a:pt x="292" y="2"/>
                      <a:pt x="316" y="6"/>
                    </a:cubicBezTo>
                    <a:cubicBezTo>
                      <a:pt x="318" y="6"/>
                      <a:pt x="318" y="6"/>
                      <a:pt x="318" y="6"/>
                    </a:cubicBezTo>
                    <a:lnTo>
                      <a:pt x="315" y="21"/>
                    </a:lnTo>
                    <a:close/>
                    <a:moveTo>
                      <a:pt x="267" y="12"/>
                    </a:moveTo>
                    <a:cubicBezTo>
                      <a:pt x="282" y="12"/>
                      <a:pt x="297" y="14"/>
                      <a:pt x="312" y="16"/>
                    </a:cubicBezTo>
                    <a:cubicBezTo>
                      <a:pt x="313" y="9"/>
                      <a:pt x="313" y="9"/>
                      <a:pt x="313" y="9"/>
                    </a:cubicBezTo>
                    <a:cubicBezTo>
                      <a:pt x="291" y="5"/>
                      <a:pt x="269" y="4"/>
                      <a:pt x="246" y="6"/>
                    </a:cubicBezTo>
                    <a:cubicBezTo>
                      <a:pt x="247" y="13"/>
                      <a:pt x="247" y="13"/>
                      <a:pt x="247" y="13"/>
                    </a:cubicBezTo>
                    <a:cubicBezTo>
                      <a:pt x="254" y="13"/>
                      <a:pt x="260" y="12"/>
                      <a:pt x="267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25">
                <a:extLst>
                  <a:ext uri="{FF2B5EF4-FFF2-40B4-BE49-F238E27FC236}">
                    <a16:creationId xmlns:a16="http://schemas.microsoft.com/office/drawing/2014/main" id="{4E924811-59DC-0748-B157-0AADDDCDC7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02550" y="976313"/>
                <a:ext cx="657225" cy="654050"/>
              </a:xfrm>
              <a:custGeom>
                <a:avLst/>
                <a:gdLst>
                  <a:gd name="T0" fmla="*/ 138 w 276"/>
                  <a:gd name="T1" fmla="*/ 275 h 275"/>
                  <a:gd name="T2" fmla="*/ 0 w 276"/>
                  <a:gd name="T3" fmla="*/ 138 h 275"/>
                  <a:gd name="T4" fmla="*/ 138 w 276"/>
                  <a:gd name="T5" fmla="*/ 0 h 275"/>
                  <a:gd name="T6" fmla="*/ 276 w 276"/>
                  <a:gd name="T7" fmla="*/ 138 h 275"/>
                  <a:gd name="T8" fmla="*/ 138 w 276"/>
                  <a:gd name="T9" fmla="*/ 275 h 275"/>
                  <a:gd name="T10" fmla="*/ 138 w 276"/>
                  <a:gd name="T11" fmla="*/ 3 h 275"/>
                  <a:gd name="T12" fmla="*/ 4 w 276"/>
                  <a:gd name="T13" fmla="*/ 138 h 275"/>
                  <a:gd name="T14" fmla="*/ 138 w 276"/>
                  <a:gd name="T15" fmla="*/ 272 h 275"/>
                  <a:gd name="T16" fmla="*/ 272 w 276"/>
                  <a:gd name="T17" fmla="*/ 138 h 275"/>
                  <a:gd name="T18" fmla="*/ 138 w 276"/>
                  <a:gd name="T19" fmla="*/ 3 h 275"/>
                  <a:gd name="T20" fmla="*/ 138 w 276"/>
                  <a:gd name="T21" fmla="*/ 269 h 275"/>
                  <a:gd name="T22" fmla="*/ 6 w 276"/>
                  <a:gd name="T23" fmla="*/ 138 h 275"/>
                  <a:gd name="T24" fmla="*/ 138 w 276"/>
                  <a:gd name="T25" fmla="*/ 6 h 275"/>
                  <a:gd name="T26" fmla="*/ 270 w 276"/>
                  <a:gd name="T27" fmla="*/ 138 h 275"/>
                  <a:gd name="T28" fmla="*/ 138 w 276"/>
                  <a:gd name="T29" fmla="*/ 269 h 275"/>
                  <a:gd name="T30" fmla="*/ 138 w 276"/>
                  <a:gd name="T31" fmla="*/ 9 h 275"/>
                  <a:gd name="T32" fmla="*/ 10 w 276"/>
                  <a:gd name="T33" fmla="*/ 138 h 275"/>
                  <a:gd name="T34" fmla="*/ 138 w 276"/>
                  <a:gd name="T35" fmla="*/ 266 h 275"/>
                  <a:gd name="T36" fmla="*/ 266 w 276"/>
                  <a:gd name="T37" fmla="*/ 138 h 275"/>
                  <a:gd name="T38" fmla="*/ 138 w 276"/>
                  <a:gd name="T39" fmla="*/ 9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6" h="275">
                    <a:moveTo>
                      <a:pt x="138" y="275"/>
                    </a:moveTo>
                    <a:cubicBezTo>
                      <a:pt x="62" y="275"/>
                      <a:pt x="0" y="214"/>
                      <a:pt x="0" y="138"/>
                    </a:cubicBezTo>
                    <a:cubicBezTo>
                      <a:pt x="0" y="62"/>
                      <a:pt x="62" y="0"/>
                      <a:pt x="138" y="0"/>
                    </a:cubicBezTo>
                    <a:cubicBezTo>
                      <a:pt x="214" y="0"/>
                      <a:pt x="276" y="62"/>
                      <a:pt x="276" y="138"/>
                    </a:cubicBezTo>
                    <a:cubicBezTo>
                      <a:pt x="276" y="214"/>
                      <a:pt x="214" y="275"/>
                      <a:pt x="138" y="275"/>
                    </a:cubicBezTo>
                    <a:close/>
                    <a:moveTo>
                      <a:pt x="138" y="3"/>
                    </a:moveTo>
                    <a:cubicBezTo>
                      <a:pt x="64" y="3"/>
                      <a:pt x="4" y="64"/>
                      <a:pt x="4" y="138"/>
                    </a:cubicBezTo>
                    <a:cubicBezTo>
                      <a:pt x="4" y="212"/>
                      <a:pt x="64" y="272"/>
                      <a:pt x="138" y="272"/>
                    </a:cubicBezTo>
                    <a:cubicBezTo>
                      <a:pt x="212" y="272"/>
                      <a:pt x="272" y="212"/>
                      <a:pt x="272" y="138"/>
                    </a:cubicBezTo>
                    <a:cubicBezTo>
                      <a:pt x="272" y="64"/>
                      <a:pt x="212" y="3"/>
                      <a:pt x="138" y="3"/>
                    </a:cubicBezTo>
                    <a:close/>
                    <a:moveTo>
                      <a:pt x="138" y="269"/>
                    </a:moveTo>
                    <a:cubicBezTo>
                      <a:pt x="65" y="269"/>
                      <a:pt x="6" y="210"/>
                      <a:pt x="6" y="138"/>
                    </a:cubicBezTo>
                    <a:cubicBezTo>
                      <a:pt x="6" y="65"/>
                      <a:pt x="65" y="6"/>
                      <a:pt x="138" y="6"/>
                    </a:cubicBezTo>
                    <a:cubicBezTo>
                      <a:pt x="211" y="6"/>
                      <a:pt x="270" y="65"/>
                      <a:pt x="270" y="138"/>
                    </a:cubicBezTo>
                    <a:cubicBezTo>
                      <a:pt x="270" y="210"/>
                      <a:pt x="211" y="269"/>
                      <a:pt x="138" y="269"/>
                    </a:cubicBezTo>
                    <a:close/>
                    <a:moveTo>
                      <a:pt x="138" y="9"/>
                    </a:moveTo>
                    <a:cubicBezTo>
                      <a:pt x="67" y="9"/>
                      <a:pt x="10" y="67"/>
                      <a:pt x="10" y="138"/>
                    </a:cubicBezTo>
                    <a:cubicBezTo>
                      <a:pt x="10" y="208"/>
                      <a:pt x="67" y="266"/>
                      <a:pt x="138" y="266"/>
                    </a:cubicBezTo>
                    <a:cubicBezTo>
                      <a:pt x="209" y="266"/>
                      <a:pt x="266" y="208"/>
                      <a:pt x="266" y="138"/>
                    </a:cubicBezTo>
                    <a:cubicBezTo>
                      <a:pt x="266" y="67"/>
                      <a:pt x="209" y="9"/>
                      <a:pt x="138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26">
                <a:extLst>
                  <a:ext uri="{FF2B5EF4-FFF2-40B4-BE49-F238E27FC236}">
                    <a16:creationId xmlns:a16="http://schemas.microsoft.com/office/drawing/2014/main" id="{208ACD67-E5FA-D547-B01C-4F5F67DFD1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59613" y="342900"/>
                <a:ext cx="1941513" cy="1931988"/>
              </a:xfrm>
              <a:custGeom>
                <a:avLst/>
                <a:gdLst>
                  <a:gd name="T0" fmla="*/ 410 w 816"/>
                  <a:gd name="T1" fmla="*/ 813 h 813"/>
                  <a:gd name="T2" fmla="*/ 408 w 816"/>
                  <a:gd name="T3" fmla="*/ 813 h 813"/>
                  <a:gd name="T4" fmla="*/ 0 w 816"/>
                  <a:gd name="T5" fmla="*/ 405 h 813"/>
                  <a:gd name="T6" fmla="*/ 8 w 816"/>
                  <a:gd name="T7" fmla="*/ 326 h 813"/>
                  <a:gd name="T8" fmla="*/ 8 w 816"/>
                  <a:gd name="T9" fmla="*/ 325 h 813"/>
                  <a:gd name="T10" fmla="*/ 101 w 816"/>
                  <a:gd name="T11" fmla="*/ 343 h 813"/>
                  <a:gd name="T12" fmla="*/ 101 w 816"/>
                  <a:gd name="T13" fmla="*/ 344 h 813"/>
                  <a:gd name="T14" fmla="*/ 95 w 816"/>
                  <a:gd name="T15" fmla="*/ 405 h 813"/>
                  <a:gd name="T16" fmla="*/ 408 w 816"/>
                  <a:gd name="T17" fmla="*/ 718 h 813"/>
                  <a:gd name="T18" fmla="*/ 410 w 816"/>
                  <a:gd name="T19" fmla="*/ 718 h 813"/>
                  <a:gd name="T20" fmla="*/ 410 w 816"/>
                  <a:gd name="T21" fmla="*/ 813 h 813"/>
                  <a:gd name="T22" fmla="*/ 11 w 816"/>
                  <a:gd name="T23" fmla="*/ 329 h 813"/>
                  <a:gd name="T24" fmla="*/ 4 w 816"/>
                  <a:gd name="T25" fmla="*/ 405 h 813"/>
                  <a:gd name="T26" fmla="*/ 406 w 816"/>
                  <a:gd name="T27" fmla="*/ 809 h 813"/>
                  <a:gd name="T28" fmla="*/ 406 w 816"/>
                  <a:gd name="T29" fmla="*/ 722 h 813"/>
                  <a:gd name="T30" fmla="*/ 91 w 816"/>
                  <a:gd name="T31" fmla="*/ 405 h 813"/>
                  <a:gd name="T32" fmla="*/ 97 w 816"/>
                  <a:gd name="T33" fmla="*/ 346 h 813"/>
                  <a:gd name="T34" fmla="*/ 11 w 816"/>
                  <a:gd name="T35" fmla="*/ 329 h 813"/>
                  <a:gd name="T36" fmla="*/ 794 w 816"/>
                  <a:gd name="T37" fmla="*/ 537 h 813"/>
                  <a:gd name="T38" fmla="*/ 705 w 816"/>
                  <a:gd name="T39" fmla="*/ 507 h 813"/>
                  <a:gd name="T40" fmla="*/ 705 w 816"/>
                  <a:gd name="T41" fmla="*/ 505 h 813"/>
                  <a:gd name="T42" fmla="*/ 722 w 816"/>
                  <a:gd name="T43" fmla="*/ 405 h 813"/>
                  <a:gd name="T44" fmla="*/ 450 w 816"/>
                  <a:gd name="T45" fmla="*/ 94 h 813"/>
                  <a:gd name="T46" fmla="*/ 448 w 816"/>
                  <a:gd name="T47" fmla="*/ 94 h 813"/>
                  <a:gd name="T48" fmla="*/ 461 w 816"/>
                  <a:gd name="T49" fmla="*/ 0 h 813"/>
                  <a:gd name="T50" fmla="*/ 462 w 816"/>
                  <a:gd name="T51" fmla="*/ 0 h 813"/>
                  <a:gd name="T52" fmla="*/ 816 w 816"/>
                  <a:gd name="T53" fmla="*/ 405 h 813"/>
                  <a:gd name="T54" fmla="*/ 795 w 816"/>
                  <a:gd name="T55" fmla="*/ 535 h 813"/>
                  <a:gd name="T56" fmla="*/ 794 w 816"/>
                  <a:gd name="T57" fmla="*/ 537 h 813"/>
                  <a:gd name="T58" fmla="*/ 709 w 816"/>
                  <a:gd name="T59" fmla="*/ 505 h 813"/>
                  <a:gd name="T60" fmla="*/ 792 w 816"/>
                  <a:gd name="T61" fmla="*/ 532 h 813"/>
                  <a:gd name="T62" fmla="*/ 813 w 816"/>
                  <a:gd name="T63" fmla="*/ 405 h 813"/>
                  <a:gd name="T64" fmla="*/ 464 w 816"/>
                  <a:gd name="T65" fmla="*/ 4 h 813"/>
                  <a:gd name="T66" fmla="*/ 452 w 816"/>
                  <a:gd name="T67" fmla="*/ 91 h 813"/>
                  <a:gd name="T68" fmla="*/ 725 w 816"/>
                  <a:gd name="T69" fmla="*/ 405 h 813"/>
                  <a:gd name="T70" fmla="*/ 709 w 816"/>
                  <a:gd name="T71" fmla="*/ 505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6" h="813">
                    <a:moveTo>
                      <a:pt x="410" y="813"/>
                    </a:moveTo>
                    <a:cubicBezTo>
                      <a:pt x="408" y="813"/>
                      <a:pt x="408" y="813"/>
                      <a:pt x="408" y="813"/>
                    </a:cubicBezTo>
                    <a:cubicBezTo>
                      <a:pt x="183" y="813"/>
                      <a:pt x="0" y="630"/>
                      <a:pt x="0" y="405"/>
                    </a:cubicBezTo>
                    <a:cubicBezTo>
                      <a:pt x="0" y="378"/>
                      <a:pt x="3" y="352"/>
                      <a:pt x="8" y="326"/>
                    </a:cubicBezTo>
                    <a:cubicBezTo>
                      <a:pt x="8" y="325"/>
                      <a:pt x="8" y="325"/>
                      <a:pt x="8" y="325"/>
                    </a:cubicBezTo>
                    <a:cubicBezTo>
                      <a:pt x="101" y="343"/>
                      <a:pt x="101" y="343"/>
                      <a:pt x="101" y="343"/>
                    </a:cubicBezTo>
                    <a:cubicBezTo>
                      <a:pt x="101" y="344"/>
                      <a:pt x="101" y="344"/>
                      <a:pt x="101" y="344"/>
                    </a:cubicBezTo>
                    <a:cubicBezTo>
                      <a:pt x="97" y="364"/>
                      <a:pt x="95" y="384"/>
                      <a:pt x="95" y="405"/>
                    </a:cubicBezTo>
                    <a:cubicBezTo>
                      <a:pt x="95" y="577"/>
                      <a:pt x="235" y="718"/>
                      <a:pt x="408" y="718"/>
                    </a:cubicBezTo>
                    <a:cubicBezTo>
                      <a:pt x="410" y="718"/>
                      <a:pt x="410" y="718"/>
                      <a:pt x="410" y="718"/>
                    </a:cubicBezTo>
                    <a:lnTo>
                      <a:pt x="410" y="813"/>
                    </a:lnTo>
                    <a:close/>
                    <a:moveTo>
                      <a:pt x="11" y="329"/>
                    </a:moveTo>
                    <a:cubicBezTo>
                      <a:pt x="6" y="354"/>
                      <a:pt x="4" y="379"/>
                      <a:pt x="4" y="405"/>
                    </a:cubicBezTo>
                    <a:cubicBezTo>
                      <a:pt x="4" y="627"/>
                      <a:pt x="184" y="808"/>
                      <a:pt x="406" y="809"/>
                    </a:cubicBezTo>
                    <a:cubicBezTo>
                      <a:pt x="406" y="722"/>
                      <a:pt x="406" y="722"/>
                      <a:pt x="406" y="722"/>
                    </a:cubicBezTo>
                    <a:cubicBezTo>
                      <a:pt x="232" y="721"/>
                      <a:pt x="91" y="579"/>
                      <a:pt x="91" y="405"/>
                    </a:cubicBezTo>
                    <a:cubicBezTo>
                      <a:pt x="91" y="385"/>
                      <a:pt x="93" y="365"/>
                      <a:pt x="97" y="346"/>
                    </a:cubicBezTo>
                    <a:lnTo>
                      <a:pt x="11" y="329"/>
                    </a:lnTo>
                    <a:close/>
                    <a:moveTo>
                      <a:pt x="794" y="537"/>
                    </a:moveTo>
                    <a:cubicBezTo>
                      <a:pt x="705" y="507"/>
                      <a:pt x="705" y="507"/>
                      <a:pt x="705" y="507"/>
                    </a:cubicBezTo>
                    <a:cubicBezTo>
                      <a:pt x="705" y="505"/>
                      <a:pt x="705" y="505"/>
                      <a:pt x="705" y="505"/>
                    </a:cubicBezTo>
                    <a:cubicBezTo>
                      <a:pt x="716" y="473"/>
                      <a:pt x="722" y="439"/>
                      <a:pt x="722" y="405"/>
                    </a:cubicBezTo>
                    <a:cubicBezTo>
                      <a:pt x="722" y="248"/>
                      <a:pt x="605" y="115"/>
                      <a:pt x="450" y="94"/>
                    </a:cubicBezTo>
                    <a:cubicBezTo>
                      <a:pt x="448" y="94"/>
                      <a:pt x="448" y="94"/>
                      <a:pt x="448" y="94"/>
                    </a:cubicBezTo>
                    <a:cubicBezTo>
                      <a:pt x="461" y="0"/>
                      <a:pt x="461" y="0"/>
                      <a:pt x="461" y="0"/>
                    </a:cubicBezTo>
                    <a:cubicBezTo>
                      <a:pt x="462" y="0"/>
                      <a:pt x="462" y="0"/>
                      <a:pt x="462" y="0"/>
                    </a:cubicBezTo>
                    <a:cubicBezTo>
                      <a:pt x="664" y="27"/>
                      <a:pt x="816" y="201"/>
                      <a:pt x="816" y="405"/>
                    </a:cubicBezTo>
                    <a:cubicBezTo>
                      <a:pt x="816" y="449"/>
                      <a:pt x="809" y="493"/>
                      <a:pt x="795" y="535"/>
                    </a:cubicBezTo>
                    <a:lnTo>
                      <a:pt x="794" y="537"/>
                    </a:lnTo>
                    <a:close/>
                    <a:moveTo>
                      <a:pt x="709" y="505"/>
                    </a:moveTo>
                    <a:cubicBezTo>
                      <a:pt x="792" y="532"/>
                      <a:pt x="792" y="532"/>
                      <a:pt x="792" y="532"/>
                    </a:cubicBezTo>
                    <a:cubicBezTo>
                      <a:pt x="806" y="491"/>
                      <a:pt x="813" y="448"/>
                      <a:pt x="813" y="405"/>
                    </a:cubicBezTo>
                    <a:cubicBezTo>
                      <a:pt x="813" y="203"/>
                      <a:pt x="663" y="31"/>
                      <a:pt x="464" y="4"/>
                    </a:cubicBezTo>
                    <a:cubicBezTo>
                      <a:pt x="452" y="91"/>
                      <a:pt x="452" y="91"/>
                      <a:pt x="452" y="91"/>
                    </a:cubicBezTo>
                    <a:cubicBezTo>
                      <a:pt x="608" y="112"/>
                      <a:pt x="725" y="247"/>
                      <a:pt x="725" y="405"/>
                    </a:cubicBezTo>
                    <a:cubicBezTo>
                      <a:pt x="725" y="439"/>
                      <a:pt x="720" y="472"/>
                      <a:pt x="709" y="5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27">
                <a:extLst>
                  <a:ext uri="{FF2B5EF4-FFF2-40B4-BE49-F238E27FC236}">
                    <a16:creationId xmlns:a16="http://schemas.microsoft.com/office/drawing/2014/main" id="{60DDE19C-47D2-8242-A387-12188CD328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12125" y="100013"/>
                <a:ext cx="301625" cy="242888"/>
              </a:xfrm>
              <a:custGeom>
                <a:avLst/>
                <a:gdLst>
                  <a:gd name="T0" fmla="*/ 102 w 127"/>
                  <a:gd name="T1" fmla="*/ 102 h 102"/>
                  <a:gd name="T2" fmla="*/ 96 w 127"/>
                  <a:gd name="T3" fmla="*/ 100 h 102"/>
                  <a:gd name="T4" fmla="*/ 93 w 127"/>
                  <a:gd name="T5" fmla="*/ 99 h 102"/>
                  <a:gd name="T6" fmla="*/ 85 w 127"/>
                  <a:gd name="T7" fmla="*/ 97 h 102"/>
                  <a:gd name="T8" fmla="*/ 70 w 127"/>
                  <a:gd name="T9" fmla="*/ 93 h 102"/>
                  <a:gd name="T10" fmla="*/ 59 w 127"/>
                  <a:gd name="T11" fmla="*/ 90 h 102"/>
                  <a:gd name="T12" fmla="*/ 52 w 127"/>
                  <a:gd name="T13" fmla="*/ 89 h 102"/>
                  <a:gd name="T14" fmla="*/ 42 w 127"/>
                  <a:gd name="T15" fmla="*/ 87 h 102"/>
                  <a:gd name="T16" fmla="*/ 33 w 127"/>
                  <a:gd name="T17" fmla="*/ 85 h 102"/>
                  <a:gd name="T18" fmla="*/ 21 w 127"/>
                  <a:gd name="T19" fmla="*/ 84 h 102"/>
                  <a:gd name="T20" fmla="*/ 17 w 127"/>
                  <a:gd name="T21" fmla="*/ 83 h 102"/>
                  <a:gd name="T22" fmla="*/ 12 w 127"/>
                  <a:gd name="T23" fmla="*/ 83 h 102"/>
                  <a:gd name="T24" fmla="*/ 6 w 127"/>
                  <a:gd name="T25" fmla="*/ 82 h 102"/>
                  <a:gd name="T26" fmla="*/ 0 w 127"/>
                  <a:gd name="T27" fmla="*/ 81 h 102"/>
                  <a:gd name="T28" fmla="*/ 7 w 127"/>
                  <a:gd name="T29" fmla="*/ 0 h 102"/>
                  <a:gd name="T30" fmla="*/ 13 w 127"/>
                  <a:gd name="T31" fmla="*/ 1 h 102"/>
                  <a:gd name="T32" fmla="*/ 21 w 127"/>
                  <a:gd name="T33" fmla="*/ 2 h 102"/>
                  <a:gd name="T34" fmla="*/ 27 w 127"/>
                  <a:gd name="T35" fmla="*/ 2 h 102"/>
                  <a:gd name="T36" fmla="*/ 68 w 127"/>
                  <a:gd name="T37" fmla="*/ 9 h 102"/>
                  <a:gd name="T38" fmla="*/ 76 w 127"/>
                  <a:gd name="T39" fmla="*/ 11 h 102"/>
                  <a:gd name="T40" fmla="*/ 89 w 127"/>
                  <a:gd name="T41" fmla="*/ 14 h 102"/>
                  <a:gd name="T42" fmla="*/ 108 w 127"/>
                  <a:gd name="T43" fmla="*/ 19 h 102"/>
                  <a:gd name="T44" fmla="*/ 117 w 127"/>
                  <a:gd name="T45" fmla="*/ 22 h 102"/>
                  <a:gd name="T46" fmla="*/ 121 w 127"/>
                  <a:gd name="T47" fmla="*/ 23 h 102"/>
                  <a:gd name="T48" fmla="*/ 127 w 127"/>
                  <a:gd name="T49" fmla="*/ 25 h 102"/>
                  <a:gd name="T50" fmla="*/ 102 w 127"/>
                  <a:gd name="T51" fmla="*/ 102 h 102"/>
                  <a:gd name="T52" fmla="*/ 4 w 127"/>
                  <a:gd name="T53" fmla="*/ 78 h 102"/>
                  <a:gd name="T54" fmla="*/ 6 w 127"/>
                  <a:gd name="T55" fmla="*/ 78 h 102"/>
                  <a:gd name="T56" fmla="*/ 13 w 127"/>
                  <a:gd name="T57" fmla="*/ 79 h 102"/>
                  <a:gd name="T58" fmla="*/ 18 w 127"/>
                  <a:gd name="T59" fmla="*/ 80 h 102"/>
                  <a:gd name="T60" fmla="*/ 21 w 127"/>
                  <a:gd name="T61" fmla="*/ 80 h 102"/>
                  <a:gd name="T62" fmla="*/ 34 w 127"/>
                  <a:gd name="T63" fmla="*/ 82 h 102"/>
                  <a:gd name="T64" fmla="*/ 43 w 127"/>
                  <a:gd name="T65" fmla="*/ 83 h 102"/>
                  <a:gd name="T66" fmla="*/ 52 w 127"/>
                  <a:gd name="T67" fmla="*/ 85 h 102"/>
                  <a:gd name="T68" fmla="*/ 60 w 127"/>
                  <a:gd name="T69" fmla="*/ 87 h 102"/>
                  <a:gd name="T70" fmla="*/ 71 w 127"/>
                  <a:gd name="T71" fmla="*/ 89 h 102"/>
                  <a:gd name="T72" fmla="*/ 86 w 127"/>
                  <a:gd name="T73" fmla="*/ 93 h 102"/>
                  <a:gd name="T74" fmla="*/ 94 w 127"/>
                  <a:gd name="T75" fmla="*/ 96 h 102"/>
                  <a:gd name="T76" fmla="*/ 97 w 127"/>
                  <a:gd name="T77" fmla="*/ 97 h 102"/>
                  <a:gd name="T78" fmla="*/ 100 w 127"/>
                  <a:gd name="T79" fmla="*/ 98 h 102"/>
                  <a:gd name="T80" fmla="*/ 123 w 127"/>
                  <a:gd name="T81" fmla="*/ 27 h 102"/>
                  <a:gd name="T82" fmla="*/ 120 w 127"/>
                  <a:gd name="T83" fmla="*/ 26 h 102"/>
                  <a:gd name="T84" fmla="*/ 116 w 127"/>
                  <a:gd name="T85" fmla="*/ 25 h 102"/>
                  <a:gd name="T86" fmla="*/ 107 w 127"/>
                  <a:gd name="T87" fmla="*/ 22 h 102"/>
                  <a:gd name="T88" fmla="*/ 88 w 127"/>
                  <a:gd name="T89" fmla="*/ 17 h 102"/>
                  <a:gd name="T90" fmla="*/ 75 w 127"/>
                  <a:gd name="T91" fmla="*/ 14 h 102"/>
                  <a:gd name="T92" fmla="*/ 67 w 127"/>
                  <a:gd name="T93" fmla="*/ 13 h 102"/>
                  <a:gd name="T94" fmla="*/ 27 w 127"/>
                  <a:gd name="T95" fmla="*/ 6 h 102"/>
                  <a:gd name="T96" fmla="*/ 21 w 127"/>
                  <a:gd name="T97" fmla="*/ 5 h 102"/>
                  <a:gd name="T98" fmla="*/ 13 w 127"/>
                  <a:gd name="T99" fmla="*/ 5 h 102"/>
                  <a:gd name="T100" fmla="*/ 10 w 127"/>
                  <a:gd name="T101" fmla="*/ 4 h 102"/>
                  <a:gd name="T102" fmla="*/ 4 w 127"/>
                  <a:gd name="T103" fmla="*/ 7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27" h="102">
                    <a:moveTo>
                      <a:pt x="102" y="102"/>
                    </a:moveTo>
                    <a:cubicBezTo>
                      <a:pt x="96" y="100"/>
                      <a:pt x="96" y="100"/>
                      <a:pt x="96" y="100"/>
                    </a:cubicBezTo>
                    <a:cubicBezTo>
                      <a:pt x="95" y="100"/>
                      <a:pt x="94" y="100"/>
                      <a:pt x="93" y="99"/>
                    </a:cubicBezTo>
                    <a:cubicBezTo>
                      <a:pt x="91" y="99"/>
                      <a:pt x="88" y="98"/>
                      <a:pt x="85" y="97"/>
                    </a:cubicBezTo>
                    <a:cubicBezTo>
                      <a:pt x="70" y="93"/>
                      <a:pt x="70" y="93"/>
                      <a:pt x="70" y="93"/>
                    </a:cubicBezTo>
                    <a:cubicBezTo>
                      <a:pt x="66" y="92"/>
                      <a:pt x="63" y="91"/>
                      <a:pt x="59" y="90"/>
                    </a:cubicBezTo>
                    <a:cubicBezTo>
                      <a:pt x="56" y="90"/>
                      <a:pt x="54" y="89"/>
                      <a:pt x="52" y="89"/>
                    </a:cubicBezTo>
                    <a:cubicBezTo>
                      <a:pt x="48" y="88"/>
                      <a:pt x="45" y="87"/>
                      <a:pt x="42" y="87"/>
                    </a:cubicBezTo>
                    <a:cubicBezTo>
                      <a:pt x="33" y="85"/>
                      <a:pt x="33" y="85"/>
                      <a:pt x="33" y="85"/>
                    </a:cubicBezTo>
                    <a:cubicBezTo>
                      <a:pt x="29" y="85"/>
                      <a:pt x="25" y="84"/>
                      <a:pt x="21" y="84"/>
                    </a:cubicBezTo>
                    <a:cubicBezTo>
                      <a:pt x="20" y="84"/>
                      <a:pt x="19" y="83"/>
                      <a:pt x="17" y="83"/>
                    </a:cubicBezTo>
                    <a:cubicBezTo>
                      <a:pt x="15" y="83"/>
                      <a:pt x="14" y="83"/>
                      <a:pt x="12" y="83"/>
                    </a:cubicBezTo>
                    <a:cubicBezTo>
                      <a:pt x="10" y="82"/>
                      <a:pt x="8" y="82"/>
                      <a:pt x="6" y="82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6" y="1"/>
                      <a:pt x="18" y="1"/>
                      <a:pt x="21" y="2"/>
                    </a:cubicBezTo>
                    <a:cubicBezTo>
                      <a:pt x="23" y="2"/>
                      <a:pt x="25" y="2"/>
                      <a:pt x="27" y="2"/>
                    </a:cubicBezTo>
                    <a:cubicBezTo>
                      <a:pt x="40" y="4"/>
                      <a:pt x="56" y="7"/>
                      <a:pt x="68" y="9"/>
                    </a:cubicBezTo>
                    <a:cubicBezTo>
                      <a:pt x="70" y="10"/>
                      <a:pt x="73" y="10"/>
                      <a:pt x="76" y="11"/>
                    </a:cubicBezTo>
                    <a:cubicBezTo>
                      <a:pt x="80" y="12"/>
                      <a:pt x="85" y="13"/>
                      <a:pt x="89" y="14"/>
                    </a:cubicBezTo>
                    <a:cubicBezTo>
                      <a:pt x="108" y="19"/>
                      <a:pt x="108" y="19"/>
                      <a:pt x="108" y="19"/>
                    </a:cubicBezTo>
                    <a:cubicBezTo>
                      <a:pt x="111" y="20"/>
                      <a:pt x="115" y="21"/>
                      <a:pt x="117" y="22"/>
                    </a:cubicBezTo>
                    <a:cubicBezTo>
                      <a:pt x="119" y="22"/>
                      <a:pt x="120" y="22"/>
                      <a:pt x="121" y="23"/>
                    </a:cubicBezTo>
                    <a:cubicBezTo>
                      <a:pt x="127" y="25"/>
                      <a:pt x="127" y="25"/>
                      <a:pt x="127" y="25"/>
                    </a:cubicBezTo>
                    <a:lnTo>
                      <a:pt x="102" y="102"/>
                    </a:lnTo>
                    <a:close/>
                    <a:moveTo>
                      <a:pt x="4" y="78"/>
                    </a:moveTo>
                    <a:cubicBezTo>
                      <a:pt x="6" y="78"/>
                      <a:pt x="6" y="78"/>
                      <a:pt x="6" y="78"/>
                    </a:cubicBezTo>
                    <a:cubicBezTo>
                      <a:pt x="8" y="78"/>
                      <a:pt x="10" y="79"/>
                      <a:pt x="13" y="79"/>
                    </a:cubicBezTo>
                    <a:cubicBezTo>
                      <a:pt x="14" y="79"/>
                      <a:pt x="16" y="79"/>
                      <a:pt x="18" y="80"/>
                    </a:cubicBezTo>
                    <a:cubicBezTo>
                      <a:pt x="19" y="80"/>
                      <a:pt x="20" y="80"/>
                      <a:pt x="21" y="80"/>
                    </a:cubicBezTo>
                    <a:cubicBezTo>
                      <a:pt x="25" y="80"/>
                      <a:pt x="30" y="81"/>
                      <a:pt x="34" y="82"/>
                    </a:cubicBezTo>
                    <a:cubicBezTo>
                      <a:pt x="43" y="83"/>
                      <a:pt x="43" y="83"/>
                      <a:pt x="43" y="83"/>
                    </a:cubicBezTo>
                    <a:cubicBezTo>
                      <a:pt x="46" y="84"/>
                      <a:pt x="49" y="84"/>
                      <a:pt x="52" y="85"/>
                    </a:cubicBezTo>
                    <a:cubicBezTo>
                      <a:pt x="55" y="86"/>
                      <a:pt x="57" y="86"/>
                      <a:pt x="60" y="87"/>
                    </a:cubicBezTo>
                    <a:cubicBezTo>
                      <a:pt x="63" y="88"/>
                      <a:pt x="67" y="88"/>
                      <a:pt x="71" y="89"/>
                    </a:cubicBezTo>
                    <a:cubicBezTo>
                      <a:pt x="86" y="93"/>
                      <a:pt x="86" y="93"/>
                      <a:pt x="86" y="93"/>
                    </a:cubicBezTo>
                    <a:cubicBezTo>
                      <a:pt x="89" y="94"/>
                      <a:pt x="92" y="95"/>
                      <a:pt x="94" y="96"/>
                    </a:cubicBezTo>
                    <a:cubicBezTo>
                      <a:pt x="95" y="96"/>
                      <a:pt x="96" y="97"/>
                      <a:pt x="97" y="97"/>
                    </a:cubicBezTo>
                    <a:cubicBezTo>
                      <a:pt x="100" y="98"/>
                      <a:pt x="100" y="98"/>
                      <a:pt x="100" y="98"/>
                    </a:cubicBezTo>
                    <a:cubicBezTo>
                      <a:pt x="123" y="27"/>
                      <a:pt x="123" y="27"/>
                      <a:pt x="123" y="27"/>
                    </a:cubicBezTo>
                    <a:cubicBezTo>
                      <a:pt x="120" y="26"/>
                      <a:pt x="120" y="26"/>
                      <a:pt x="120" y="26"/>
                    </a:cubicBezTo>
                    <a:cubicBezTo>
                      <a:pt x="119" y="26"/>
                      <a:pt x="117" y="26"/>
                      <a:pt x="116" y="25"/>
                    </a:cubicBezTo>
                    <a:cubicBezTo>
                      <a:pt x="114" y="24"/>
                      <a:pt x="110" y="23"/>
                      <a:pt x="107" y="22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84" y="16"/>
                      <a:pt x="79" y="15"/>
                      <a:pt x="75" y="14"/>
                    </a:cubicBezTo>
                    <a:cubicBezTo>
                      <a:pt x="72" y="14"/>
                      <a:pt x="70" y="13"/>
                      <a:pt x="67" y="13"/>
                    </a:cubicBezTo>
                    <a:cubicBezTo>
                      <a:pt x="51" y="9"/>
                      <a:pt x="37" y="7"/>
                      <a:pt x="27" y="6"/>
                    </a:cubicBezTo>
                    <a:cubicBezTo>
                      <a:pt x="25" y="6"/>
                      <a:pt x="23" y="6"/>
                      <a:pt x="21" y="5"/>
                    </a:cubicBezTo>
                    <a:cubicBezTo>
                      <a:pt x="18" y="5"/>
                      <a:pt x="15" y="5"/>
                      <a:pt x="13" y="5"/>
                    </a:cubicBezTo>
                    <a:cubicBezTo>
                      <a:pt x="10" y="4"/>
                      <a:pt x="10" y="4"/>
                      <a:pt x="10" y="4"/>
                    </a:cubicBezTo>
                    <a:lnTo>
                      <a:pt x="4" y="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28">
                <a:extLst>
                  <a:ext uri="{FF2B5EF4-FFF2-40B4-BE49-F238E27FC236}">
                    <a16:creationId xmlns:a16="http://schemas.microsoft.com/office/drawing/2014/main" id="{8934270E-A255-994C-9C26-E0F143AD09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99463" y="249238"/>
                <a:ext cx="285750" cy="225425"/>
              </a:xfrm>
              <a:custGeom>
                <a:avLst/>
                <a:gdLst>
                  <a:gd name="T0" fmla="*/ 92 w 120"/>
                  <a:gd name="T1" fmla="*/ 95 h 95"/>
                  <a:gd name="T2" fmla="*/ 87 w 120"/>
                  <a:gd name="T3" fmla="*/ 92 h 95"/>
                  <a:gd name="T4" fmla="*/ 84 w 120"/>
                  <a:gd name="T5" fmla="*/ 90 h 95"/>
                  <a:gd name="T6" fmla="*/ 77 w 120"/>
                  <a:gd name="T7" fmla="*/ 86 h 95"/>
                  <a:gd name="T8" fmla="*/ 63 w 120"/>
                  <a:gd name="T9" fmla="*/ 77 h 95"/>
                  <a:gd name="T10" fmla="*/ 54 w 120"/>
                  <a:gd name="T11" fmla="*/ 72 h 95"/>
                  <a:gd name="T12" fmla="*/ 47 w 120"/>
                  <a:gd name="T13" fmla="*/ 68 h 95"/>
                  <a:gd name="T14" fmla="*/ 43 w 120"/>
                  <a:gd name="T15" fmla="*/ 66 h 95"/>
                  <a:gd name="T16" fmla="*/ 31 w 120"/>
                  <a:gd name="T17" fmla="*/ 60 h 95"/>
                  <a:gd name="T18" fmla="*/ 18 w 120"/>
                  <a:gd name="T19" fmla="*/ 53 h 95"/>
                  <a:gd name="T20" fmla="*/ 6 w 120"/>
                  <a:gd name="T21" fmla="*/ 48 h 95"/>
                  <a:gd name="T22" fmla="*/ 0 w 120"/>
                  <a:gd name="T23" fmla="*/ 46 h 95"/>
                  <a:gd name="T24" fmla="*/ 18 w 120"/>
                  <a:gd name="T25" fmla="*/ 0 h 95"/>
                  <a:gd name="T26" fmla="*/ 24 w 120"/>
                  <a:gd name="T27" fmla="*/ 2 h 95"/>
                  <a:gd name="T28" fmla="*/ 37 w 120"/>
                  <a:gd name="T29" fmla="*/ 8 h 95"/>
                  <a:gd name="T30" fmla="*/ 53 w 120"/>
                  <a:gd name="T31" fmla="*/ 15 h 95"/>
                  <a:gd name="T32" fmla="*/ 66 w 120"/>
                  <a:gd name="T33" fmla="*/ 22 h 95"/>
                  <a:gd name="T34" fmla="*/ 71 w 120"/>
                  <a:gd name="T35" fmla="*/ 24 h 95"/>
                  <a:gd name="T36" fmla="*/ 78 w 120"/>
                  <a:gd name="T37" fmla="*/ 28 h 95"/>
                  <a:gd name="T38" fmla="*/ 89 w 120"/>
                  <a:gd name="T39" fmla="*/ 34 h 95"/>
                  <a:gd name="T40" fmla="*/ 104 w 120"/>
                  <a:gd name="T41" fmla="*/ 44 h 95"/>
                  <a:gd name="T42" fmla="*/ 112 w 120"/>
                  <a:gd name="T43" fmla="*/ 49 h 95"/>
                  <a:gd name="T44" fmla="*/ 115 w 120"/>
                  <a:gd name="T45" fmla="*/ 51 h 95"/>
                  <a:gd name="T46" fmla="*/ 120 w 120"/>
                  <a:gd name="T47" fmla="*/ 55 h 95"/>
                  <a:gd name="T48" fmla="*/ 92 w 120"/>
                  <a:gd name="T49" fmla="*/ 95 h 95"/>
                  <a:gd name="T50" fmla="*/ 5 w 120"/>
                  <a:gd name="T51" fmla="*/ 44 h 95"/>
                  <a:gd name="T52" fmla="*/ 7 w 120"/>
                  <a:gd name="T53" fmla="*/ 45 h 95"/>
                  <a:gd name="T54" fmla="*/ 19 w 120"/>
                  <a:gd name="T55" fmla="*/ 50 h 95"/>
                  <a:gd name="T56" fmla="*/ 33 w 120"/>
                  <a:gd name="T57" fmla="*/ 56 h 95"/>
                  <a:gd name="T58" fmla="*/ 45 w 120"/>
                  <a:gd name="T59" fmla="*/ 62 h 95"/>
                  <a:gd name="T60" fmla="*/ 49 w 120"/>
                  <a:gd name="T61" fmla="*/ 65 h 95"/>
                  <a:gd name="T62" fmla="*/ 56 w 120"/>
                  <a:gd name="T63" fmla="*/ 68 h 95"/>
                  <a:gd name="T64" fmla="*/ 65 w 120"/>
                  <a:gd name="T65" fmla="*/ 74 h 95"/>
                  <a:gd name="T66" fmla="*/ 79 w 120"/>
                  <a:gd name="T67" fmla="*/ 83 h 95"/>
                  <a:gd name="T68" fmla="*/ 86 w 120"/>
                  <a:gd name="T69" fmla="*/ 87 h 95"/>
                  <a:gd name="T70" fmla="*/ 89 w 120"/>
                  <a:gd name="T71" fmla="*/ 89 h 95"/>
                  <a:gd name="T72" fmla="*/ 91 w 120"/>
                  <a:gd name="T73" fmla="*/ 90 h 95"/>
                  <a:gd name="T74" fmla="*/ 115 w 120"/>
                  <a:gd name="T75" fmla="*/ 56 h 95"/>
                  <a:gd name="T76" fmla="*/ 113 w 120"/>
                  <a:gd name="T77" fmla="*/ 54 h 95"/>
                  <a:gd name="T78" fmla="*/ 110 w 120"/>
                  <a:gd name="T79" fmla="*/ 52 h 95"/>
                  <a:gd name="T80" fmla="*/ 102 w 120"/>
                  <a:gd name="T81" fmla="*/ 47 h 95"/>
                  <a:gd name="T82" fmla="*/ 87 w 120"/>
                  <a:gd name="T83" fmla="*/ 38 h 95"/>
                  <a:gd name="T84" fmla="*/ 76 w 120"/>
                  <a:gd name="T85" fmla="*/ 31 h 95"/>
                  <a:gd name="T86" fmla="*/ 69 w 120"/>
                  <a:gd name="T87" fmla="*/ 28 h 95"/>
                  <a:gd name="T88" fmla="*/ 60 w 120"/>
                  <a:gd name="T89" fmla="*/ 23 h 95"/>
                  <a:gd name="T90" fmla="*/ 51 w 120"/>
                  <a:gd name="T91" fmla="*/ 18 h 95"/>
                  <a:gd name="T92" fmla="*/ 36 w 120"/>
                  <a:gd name="T93" fmla="*/ 11 h 95"/>
                  <a:gd name="T94" fmla="*/ 20 w 120"/>
                  <a:gd name="T95" fmla="*/ 5 h 95"/>
                  <a:gd name="T96" fmla="*/ 5 w 120"/>
                  <a:gd name="T97" fmla="*/ 44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0" h="95">
                    <a:moveTo>
                      <a:pt x="92" y="95"/>
                    </a:moveTo>
                    <a:cubicBezTo>
                      <a:pt x="87" y="92"/>
                      <a:pt x="87" y="92"/>
                      <a:pt x="87" y="92"/>
                    </a:cubicBezTo>
                    <a:cubicBezTo>
                      <a:pt x="86" y="91"/>
                      <a:pt x="85" y="91"/>
                      <a:pt x="84" y="90"/>
                    </a:cubicBezTo>
                    <a:cubicBezTo>
                      <a:pt x="82" y="89"/>
                      <a:pt x="80" y="87"/>
                      <a:pt x="77" y="86"/>
                    </a:cubicBezTo>
                    <a:cubicBezTo>
                      <a:pt x="63" y="77"/>
                      <a:pt x="63" y="77"/>
                      <a:pt x="63" y="77"/>
                    </a:cubicBezTo>
                    <a:cubicBezTo>
                      <a:pt x="60" y="75"/>
                      <a:pt x="57" y="73"/>
                      <a:pt x="54" y="72"/>
                    </a:cubicBezTo>
                    <a:cubicBezTo>
                      <a:pt x="52" y="70"/>
                      <a:pt x="50" y="69"/>
                      <a:pt x="47" y="68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31" y="60"/>
                      <a:pt x="31" y="60"/>
                      <a:pt x="31" y="60"/>
                    </a:cubicBezTo>
                    <a:cubicBezTo>
                      <a:pt x="26" y="57"/>
                      <a:pt x="22" y="55"/>
                      <a:pt x="18" y="53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42" y="10"/>
                      <a:pt x="47" y="12"/>
                      <a:pt x="53" y="15"/>
                    </a:cubicBezTo>
                    <a:cubicBezTo>
                      <a:pt x="66" y="22"/>
                      <a:pt x="66" y="22"/>
                      <a:pt x="66" y="22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3" y="26"/>
                      <a:pt x="75" y="27"/>
                      <a:pt x="78" y="28"/>
                    </a:cubicBezTo>
                    <a:cubicBezTo>
                      <a:pt x="82" y="30"/>
                      <a:pt x="85" y="32"/>
                      <a:pt x="89" y="34"/>
                    </a:cubicBezTo>
                    <a:cubicBezTo>
                      <a:pt x="104" y="44"/>
                      <a:pt x="104" y="44"/>
                      <a:pt x="104" y="44"/>
                    </a:cubicBezTo>
                    <a:cubicBezTo>
                      <a:pt x="107" y="46"/>
                      <a:pt x="110" y="48"/>
                      <a:pt x="112" y="49"/>
                    </a:cubicBezTo>
                    <a:cubicBezTo>
                      <a:pt x="113" y="50"/>
                      <a:pt x="114" y="51"/>
                      <a:pt x="115" y="51"/>
                    </a:cubicBezTo>
                    <a:cubicBezTo>
                      <a:pt x="120" y="55"/>
                      <a:pt x="120" y="55"/>
                      <a:pt x="120" y="55"/>
                    </a:cubicBezTo>
                    <a:lnTo>
                      <a:pt x="92" y="95"/>
                    </a:lnTo>
                    <a:close/>
                    <a:moveTo>
                      <a:pt x="5" y="44"/>
                    </a:moveTo>
                    <a:cubicBezTo>
                      <a:pt x="7" y="45"/>
                      <a:pt x="7" y="45"/>
                      <a:pt x="7" y="45"/>
                    </a:cubicBezTo>
                    <a:cubicBezTo>
                      <a:pt x="19" y="50"/>
                      <a:pt x="19" y="50"/>
                      <a:pt x="19" y="50"/>
                    </a:cubicBezTo>
                    <a:cubicBezTo>
                      <a:pt x="23" y="52"/>
                      <a:pt x="28" y="54"/>
                      <a:pt x="33" y="56"/>
                    </a:cubicBezTo>
                    <a:cubicBezTo>
                      <a:pt x="45" y="62"/>
                      <a:pt x="45" y="62"/>
                      <a:pt x="45" y="62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51" y="66"/>
                      <a:pt x="54" y="67"/>
                      <a:pt x="56" y="68"/>
                    </a:cubicBezTo>
                    <a:cubicBezTo>
                      <a:pt x="59" y="70"/>
                      <a:pt x="62" y="72"/>
                      <a:pt x="65" y="74"/>
                    </a:cubicBezTo>
                    <a:cubicBezTo>
                      <a:pt x="79" y="83"/>
                      <a:pt x="79" y="83"/>
                      <a:pt x="79" y="83"/>
                    </a:cubicBezTo>
                    <a:cubicBezTo>
                      <a:pt x="82" y="84"/>
                      <a:pt x="84" y="86"/>
                      <a:pt x="86" y="87"/>
                    </a:cubicBezTo>
                    <a:cubicBezTo>
                      <a:pt x="87" y="88"/>
                      <a:pt x="88" y="88"/>
                      <a:pt x="89" y="89"/>
                    </a:cubicBezTo>
                    <a:cubicBezTo>
                      <a:pt x="91" y="90"/>
                      <a:pt x="91" y="90"/>
                      <a:pt x="91" y="90"/>
                    </a:cubicBezTo>
                    <a:cubicBezTo>
                      <a:pt x="115" y="56"/>
                      <a:pt x="115" y="56"/>
                      <a:pt x="115" y="56"/>
                    </a:cubicBezTo>
                    <a:cubicBezTo>
                      <a:pt x="113" y="54"/>
                      <a:pt x="113" y="54"/>
                      <a:pt x="113" y="54"/>
                    </a:cubicBezTo>
                    <a:cubicBezTo>
                      <a:pt x="112" y="54"/>
                      <a:pt x="111" y="53"/>
                      <a:pt x="110" y="52"/>
                    </a:cubicBezTo>
                    <a:cubicBezTo>
                      <a:pt x="108" y="51"/>
                      <a:pt x="105" y="49"/>
                      <a:pt x="102" y="47"/>
                    </a:cubicBezTo>
                    <a:cubicBezTo>
                      <a:pt x="87" y="38"/>
                      <a:pt x="87" y="38"/>
                      <a:pt x="87" y="38"/>
                    </a:cubicBezTo>
                    <a:cubicBezTo>
                      <a:pt x="84" y="35"/>
                      <a:pt x="80" y="33"/>
                      <a:pt x="76" y="31"/>
                    </a:cubicBezTo>
                    <a:cubicBezTo>
                      <a:pt x="74" y="30"/>
                      <a:pt x="71" y="29"/>
                      <a:pt x="69" y="28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51" y="18"/>
                      <a:pt x="51" y="18"/>
                      <a:pt x="51" y="18"/>
                    </a:cubicBezTo>
                    <a:cubicBezTo>
                      <a:pt x="46" y="15"/>
                      <a:pt x="40" y="13"/>
                      <a:pt x="36" y="11"/>
                    </a:cubicBezTo>
                    <a:cubicBezTo>
                      <a:pt x="20" y="5"/>
                      <a:pt x="20" y="5"/>
                      <a:pt x="20" y="5"/>
                    </a:cubicBezTo>
                    <a:lnTo>
                      <a:pt x="5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29">
                <a:extLst>
                  <a:ext uri="{FF2B5EF4-FFF2-40B4-BE49-F238E27FC236}">
                    <a16:creationId xmlns:a16="http://schemas.microsoft.com/office/drawing/2014/main" id="{68866D28-09A0-2D45-A160-355EFC001E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56638" y="412750"/>
                <a:ext cx="138113" cy="141288"/>
              </a:xfrm>
              <a:custGeom>
                <a:avLst/>
                <a:gdLst>
                  <a:gd name="T0" fmla="*/ 25 w 58"/>
                  <a:gd name="T1" fmla="*/ 59 h 59"/>
                  <a:gd name="T2" fmla="*/ 23 w 58"/>
                  <a:gd name="T3" fmla="*/ 58 h 59"/>
                  <a:gd name="T4" fmla="*/ 20 w 58"/>
                  <a:gd name="T5" fmla="*/ 55 h 59"/>
                  <a:gd name="T6" fmla="*/ 12 w 58"/>
                  <a:gd name="T7" fmla="*/ 49 h 59"/>
                  <a:gd name="T8" fmla="*/ 9 w 58"/>
                  <a:gd name="T9" fmla="*/ 46 h 59"/>
                  <a:gd name="T10" fmla="*/ 5 w 58"/>
                  <a:gd name="T11" fmla="*/ 43 h 59"/>
                  <a:gd name="T12" fmla="*/ 0 w 58"/>
                  <a:gd name="T13" fmla="*/ 39 h 59"/>
                  <a:gd name="T14" fmla="*/ 31 w 58"/>
                  <a:gd name="T15" fmla="*/ 0 h 59"/>
                  <a:gd name="T16" fmla="*/ 36 w 58"/>
                  <a:gd name="T17" fmla="*/ 4 h 59"/>
                  <a:gd name="T18" fmla="*/ 41 w 58"/>
                  <a:gd name="T19" fmla="*/ 8 h 59"/>
                  <a:gd name="T20" fmla="*/ 44 w 58"/>
                  <a:gd name="T21" fmla="*/ 11 h 59"/>
                  <a:gd name="T22" fmla="*/ 53 w 58"/>
                  <a:gd name="T23" fmla="*/ 18 h 59"/>
                  <a:gd name="T24" fmla="*/ 57 w 58"/>
                  <a:gd name="T25" fmla="*/ 22 h 59"/>
                  <a:gd name="T26" fmla="*/ 58 w 58"/>
                  <a:gd name="T27" fmla="*/ 23 h 59"/>
                  <a:gd name="T28" fmla="*/ 25 w 58"/>
                  <a:gd name="T29" fmla="*/ 59 h 59"/>
                  <a:gd name="T30" fmla="*/ 5 w 58"/>
                  <a:gd name="T31" fmla="*/ 38 h 59"/>
                  <a:gd name="T32" fmla="*/ 7 w 58"/>
                  <a:gd name="T33" fmla="*/ 40 h 59"/>
                  <a:gd name="T34" fmla="*/ 12 w 58"/>
                  <a:gd name="T35" fmla="*/ 44 h 59"/>
                  <a:gd name="T36" fmla="*/ 15 w 58"/>
                  <a:gd name="T37" fmla="*/ 46 h 59"/>
                  <a:gd name="T38" fmla="*/ 22 w 58"/>
                  <a:gd name="T39" fmla="*/ 53 h 59"/>
                  <a:gd name="T40" fmla="*/ 24 w 58"/>
                  <a:gd name="T41" fmla="*/ 54 h 59"/>
                  <a:gd name="T42" fmla="*/ 53 w 58"/>
                  <a:gd name="T43" fmla="*/ 23 h 59"/>
                  <a:gd name="T44" fmla="*/ 50 w 58"/>
                  <a:gd name="T45" fmla="*/ 21 h 59"/>
                  <a:gd name="T46" fmla="*/ 42 w 58"/>
                  <a:gd name="T47" fmla="*/ 14 h 59"/>
                  <a:gd name="T48" fmla="*/ 39 w 58"/>
                  <a:gd name="T49" fmla="*/ 11 h 59"/>
                  <a:gd name="T50" fmla="*/ 34 w 58"/>
                  <a:gd name="T51" fmla="*/ 7 h 59"/>
                  <a:gd name="T52" fmla="*/ 31 w 58"/>
                  <a:gd name="T53" fmla="*/ 5 h 59"/>
                  <a:gd name="T54" fmla="*/ 5 w 58"/>
                  <a:gd name="T55" fmla="*/ 38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8" h="59">
                    <a:moveTo>
                      <a:pt x="25" y="59"/>
                    </a:moveTo>
                    <a:cubicBezTo>
                      <a:pt x="23" y="58"/>
                      <a:pt x="23" y="58"/>
                      <a:pt x="23" y="58"/>
                    </a:cubicBezTo>
                    <a:cubicBezTo>
                      <a:pt x="23" y="58"/>
                      <a:pt x="22" y="57"/>
                      <a:pt x="20" y="55"/>
                    </a:cubicBezTo>
                    <a:cubicBezTo>
                      <a:pt x="12" y="49"/>
                      <a:pt x="12" y="49"/>
                      <a:pt x="12" y="49"/>
                    </a:cubicBezTo>
                    <a:cubicBezTo>
                      <a:pt x="11" y="48"/>
                      <a:pt x="10" y="47"/>
                      <a:pt x="9" y="46"/>
                    </a:cubicBezTo>
                    <a:cubicBezTo>
                      <a:pt x="8" y="45"/>
                      <a:pt x="6" y="44"/>
                      <a:pt x="5" y="43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8" y="5"/>
                      <a:pt x="39" y="7"/>
                      <a:pt x="41" y="8"/>
                    </a:cubicBezTo>
                    <a:cubicBezTo>
                      <a:pt x="42" y="9"/>
                      <a:pt x="43" y="10"/>
                      <a:pt x="44" y="11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5" y="20"/>
                      <a:pt x="57" y="22"/>
                      <a:pt x="57" y="22"/>
                    </a:cubicBezTo>
                    <a:cubicBezTo>
                      <a:pt x="58" y="23"/>
                      <a:pt x="58" y="23"/>
                      <a:pt x="58" y="23"/>
                    </a:cubicBezTo>
                    <a:lnTo>
                      <a:pt x="25" y="59"/>
                    </a:lnTo>
                    <a:close/>
                    <a:moveTo>
                      <a:pt x="5" y="38"/>
                    </a:moveTo>
                    <a:cubicBezTo>
                      <a:pt x="7" y="40"/>
                      <a:pt x="7" y="40"/>
                      <a:pt x="7" y="40"/>
                    </a:cubicBezTo>
                    <a:cubicBezTo>
                      <a:pt x="9" y="41"/>
                      <a:pt x="10" y="42"/>
                      <a:pt x="12" y="44"/>
                    </a:cubicBezTo>
                    <a:cubicBezTo>
                      <a:pt x="13" y="44"/>
                      <a:pt x="14" y="45"/>
                      <a:pt x="15" y="46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3" y="53"/>
                      <a:pt x="24" y="54"/>
                      <a:pt x="24" y="54"/>
                    </a:cubicBezTo>
                    <a:cubicBezTo>
                      <a:pt x="53" y="23"/>
                      <a:pt x="53" y="23"/>
                      <a:pt x="53" y="23"/>
                    </a:cubicBezTo>
                    <a:cubicBezTo>
                      <a:pt x="52" y="22"/>
                      <a:pt x="51" y="22"/>
                      <a:pt x="50" y="21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1" y="13"/>
                      <a:pt x="40" y="12"/>
                      <a:pt x="39" y="11"/>
                    </a:cubicBezTo>
                    <a:cubicBezTo>
                      <a:pt x="37" y="9"/>
                      <a:pt x="35" y="8"/>
                      <a:pt x="34" y="7"/>
                    </a:cubicBezTo>
                    <a:cubicBezTo>
                      <a:pt x="31" y="5"/>
                      <a:pt x="31" y="5"/>
                      <a:pt x="31" y="5"/>
                    </a:cubicBezTo>
                    <a:lnTo>
                      <a:pt x="5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0">
                <a:extLst>
                  <a:ext uri="{FF2B5EF4-FFF2-40B4-BE49-F238E27FC236}">
                    <a16:creationId xmlns:a16="http://schemas.microsoft.com/office/drawing/2014/main" id="{9E3F6630-C259-6141-9495-69DCAB3DEE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48713" y="506413"/>
                <a:ext cx="142875" cy="138113"/>
              </a:xfrm>
              <a:custGeom>
                <a:avLst/>
                <a:gdLst>
                  <a:gd name="T0" fmla="*/ 33 w 90"/>
                  <a:gd name="T1" fmla="*/ 87 h 87"/>
                  <a:gd name="T2" fmla="*/ 18 w 90"/>
                  <a:gd name="T3" fmla="*/ 69 h 87"/>
                  <a:gd name="T4" fmla="*/ 0 w 90"/>
                  <a:gd name="T5" fmla="*/ 52 h 87"/>
                  <a:gd name="T6" fmla="*/ 54 w 90"/>
                  <a:gd name="T7" fmla="*/ 0 h 87"/>
                  <a:gd name="T8" fmla="*/ 83 w 90"/>
                  <a:gd name="T9" fmla="*/ 31 h 87"/>
                  <a:gd name="T10" fmla="*/ 90 w 90"/>
                  <a:gd name="T11" fmla="*/ 39 h 87"/>
                  <a:gd name="T12" fmla="*/ 33 w 90"/>
                  <a:gd name="T13" fmla="*/ 87 h 87"/>
                  <a:gd name="T14" fmla="*/ 9 w 90"/>
                  <a:gd name="T15" fmla="*/ 52 h 87"/>
                  <a:gd name="T16" fmla="*/ 27 w 90"/>
                  <a:gd name="T17" fmla="*/ 72 h 87"/>
                  <a:gd name="T18" fmla="*/ 35 w 90"/>
                  <a:gd name="T19" fmla="*/ 79 h 87"/>
                  <a:gd name="T20" fmla="*/ 83 w 90"/>
                  <a:gd name="T21" fmla="*/ 39 h 87"/>
                  <a:gd name="T22" fmla="*/ 74 w 90"/>
                  <a:gd name="T23" fmla="*/ 28 h 87"/>
                  <a:gd name="T24" fmla="*/ 54 w 90"/>
                  <a:gd name="T25" fmla="*/ 7 h 87"/>
                  <a:gd name="T26" fmla="*/ 9 w 90"/>
                  <a:gd name="T27" fmla="*/ 5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0" h="87">
                    <a:moveTo>
                      <a:pt x="33" y="87"/>
                    </a:moveTo>
                    <a:lnTo>
                      <a:pt x="18" y="69"/>
                    </a:lnTo>
                    <a:lnTo>
                      <a:pt x="0" y="52"/>
                    </a:lnTo>
                    <a:lnTo>
                      <a:pt x="54" y="0"/>
                    </a:lnTo>
                    <a:lnTo>
                      <a:pt x="83" y="31"/>
                    </a:lnTo>
                    <a:lnTo>
                      <a:pt x="90" y="39"/>
                    </a:lnTo>
                    <a:lnTo>
                      <a:pt x="33" y="87"/>
                    </a:lnTo>
                    <a:close/>
                    <a:moveTo>
                      <a:pt x="9" y="52"/>
                    </a:moveTo>
                    <a:lnTo>
                      <a:pt x="27" y="72"/>
                    </a:lnTo>
                    <a:lnTo>
                      <a:pt x="35" y="79"/>
                    </a:lnTo>
                    <a:lnTo>
                      <a:pt x="83" y="39"/>
                    </a:lnTo>
                    <a:lnTo>
                      <a:pt x="74" y="28"/>
                    </a:lnTo>
                    <a:lnTo>
                      <a:pt x="54" y="7"/>
                    </a:lnTo>
                    <a:lnTo>
                      <a:pt x="9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31">
                <a:extLst>
                  <a:ext uri="{FF2B5EF4-FFF2-40B4-BE49-F238E27FC236}">
                    <a16:creationId xmlns:a16="http://schemas.microsoft.com/office/drawing/2014/main" id="{4F139ACD-0370-0D4B-AEF7-5D681D3F57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32850" y="611188"/>
                <a:ext cx="142875" cy="133350"/>
              </a:xfrm>
              <a:custGeom>
                <a:avLst/>
                <a:gdLst>
                  <a:gd name="T0" fmla="*/ 19 w 60"/>
                  <a:gd name="T1" fmla="*/ 56 h 56"/>
                  <a:gd name="T2" fmla="*/ 10 w 60"/>
                  <a:gd name="T3" fmla="*/ 43 h 56"/>
                  <a:gd name="T4" fmla="*/ 4 w 60"/>
                  <a:gd name="T5" fmla="*/ 35 h 56"/>
                  <a:gd name="T6" fmla="*/ 0 w 60"/>
                  <a:gd name="T7" fmla="*/ 30 h 56"/>
                  <a:gd name="T8" fmla="*/ 39 w 60"/>
                  <a:gd name="T9" fmla="*/ 0 h 56"/>
                  <a:gd name="T10" fmla="*/ 44 w 60"/>
                  <a:gd name="T11" fmla="*/ 5 h 56"/>
                  <a:gd name="T12" fmla="*/ 50 w 60"/>
                  <a:gd name="T13" fmla="*/ 14 h 56"/>
                  <a:gd name="T14" fmla="*/ 60 w 60"/>
                  <a:gd name="T15" fmla="*/ 29 h 56"/>
                  <a:gd name="T16" fmla="*/ 19 w 60"/>
                  <a:gd name="T17" fmla="*/ 56 h 56"/>
                  <a:gd name="T18" fmla="*/ 5 w 60"/>
                  <a:gd name="T19" fmla="*/ 31 h 56"/>
                  <a:gd name="T20" fmla="*/ 7 w 60"/>
                  <a:gd name="T21" fmla="*/ 33 h 56"/>
                  <a:gd name="T22" fmla="*/ 13 w 60"/>
                  <a:gd name="T23" fmla="*/ 41 h 56"/>
                  <a:gd name="T24" fmla="*/ 20 w 60"/>
                  <a:gd name="T25" fmla="*/ 51 h 56"/>
                  <a:gd name="T26" fmla="*/ 55 w 60"/>
                  <a:gd name="T27" fmla="*/ 28 h 56"/>
                  <a:gd name="T28" fmla="*/ 47 w 60"/>
                  <a:gd name="T29" fmla="*/ 16 h 56"/>
                  <a:gd name="T30" fmla="*/ 41 w 60"/>
                  <a:gd name="T31" fmla="*/ 8 h 56"/>
                  <a:gd name="T32" fmla="*/ 39 w 60"/>
                  <a:gd name="T33" fmla="*/ 5 h 56"/>
                  <a:gd name="T34" fmla="*/ 5 w 60"/>
                  <a:gd name="T35" fmla="*/ 3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0" h="56">
                    <a:moveTo>
                      <a:pt x="19" y="56"/>
                    </a:moveTo>
                    <a:cubicBezTo>
                      <a:pt x="10" y="43"/>
                      <a:pt x="10" y="43"/>
                      <a:pt x="10" y="43"/>
                    </a:cubicBezTo>
                    <a:cubicBezTo>
                      <a:pt x="8" y="40"/>
                      <a:pt x="6" y="38"/>
                      <a:pt x="4" y="3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6" y="8"/>
                      <a:pt x="48" y="11"/>
                      <a:pt x="50" y="14"/>
                    </a:cubicBezTo>
                    <a:cubicBezTo>
                      <a:pt x="60" y="29"/>
                      <a:pt x="60" y="29"/>
                      <a:pt x="60" y="29"/>
                    </a:cubicBezTo>
                    <a:lnTo>
                      <a:pt x="19" y="56"/>
                    </a:lnTo>
                    <a:close/>
                    <a:moveTo>
                      <a:pt x="5" y="31"/>
                    </a:moveTo>
                    <a:cubicBezTo>
                      <a:pt x="7" y="33"/>
                      <a:pt x="7" y="33"/>
                      <a:pt x="7" y="33"/>
                    </a:cubicBezTo>
                    <a:cubicBezTo>
                      <a:pt x="9" y="35"/>
                      <a:pt x="11" y="38"/>
                      <a:pt x="13" y="41"/>
                    </a:cubicBezTo>
                    <a:cubicBezTo>
                      <a:pt x="20" y="51"/>
                      <a:pt x="20" y="51"/>
                      <a:pt x="20" y="51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47" y="16"/>
                      <a:pt x="47" y="16"/>
                      <a:pt x="47" y="16"/>
                    </a:cubicBezTo>
                    <a:cubicBezTo>
                      <a:pt x="45" y="13"/>
                      <a:pt x="43" y="10"/>
                      <a:pt x="41" y="8"/>
                    </a:cubicBezTo>
                    <a:cubicBezTo>
                      <a:pt x="39" y="5"/>
                      <a:pt x="39" y="5"/>
                      <a:pt x="39" y="5"/>
                    </a:cubicBezTo>
                    <a:lnTo>
                      <a:pt x="5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2">
                <a:extLst>
                  <a:ext uri="{FF2B5EF4-FFF2-40B4-BE49-F238E27FC236}">
                    <a16:creationId xmlns:a16="http://schemas.microsoft.com/office/drawing/2014/main" id="{40576DBF-FFA4-D04E-8BF9-31E9BB8BF9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63000" y="1946275"/>
                <a:ext cx="142875" cy="139700"/>
              </a:xfrm>
              <a:custGeom>
                <a:avLst/>
                <a:gdLst>
                  <a:gd name="T0" fmla="*/ 36 w 60"/>
                  <a:gd name="T1" fmla="*/ 59 h 59"/>
                  <a:gd name="T2" fmla="*/ 0 w 60"/>
                  <a:gd name="T3" fmla="*/ 24 h 59"/>
                  <a:gd name="T4" fmla="*/ 6 w 60"/>
                  <a:gd name="T5" fmla="*/ 18 h 59"/>
                  <a:gd name="T6" fmla="*/ 11 w 60"/>
                  <a:gd name="T7" fmla="*/ 13 h 59"/>
                  <a:gd name="T8" fmla="*/ 22 w 60"/>
                  <a:gd name="T9" fmla="*/ 0 h 59"/>
                  <a:gd name="T10" fmla="*/ 60 w 60"/>
                  <a:gd name="T11" fmla="*/ 32 h 59"/>
                  <a:gd name="T12" fmla="*/ 48 w 60"/>
                  <a:gd name="T13" fmla="*/ 45 h 59"/>
                  <a:gd name="T14" fmla="*/ 43 w 60"/>
                  <a:gd name="T15" fmla="*/ 52 h 59"/>
                  <a:gd name="T16" fmla="*/ 36 w 60"/>
                  <a:gd name="T17" fmla="*/ 59 h 59"/>
                  <a:gd name="T18" fmla="*/ 5 w 60"/>
                  <a:gd name="T19" fmla="*/ 24 h 59"/>
                  <a:gd name="T20" fmla="*/ 36 w 60"/>
                  <a:gd name="T21" fmla="*/ 53 h 59"/>
                  <a:gd name="T22" fmla="*/ 40 w 60"/>
                  <a:gd name="T23" fmla="*/ 49 h 59"/>
                  <a:gd name="T24" fmla="*/ 46 w 60"/>
                  <a:gd name="T25" fmla="*/ 43 h 59"/>
                  <a:gd name="T26" fmla="*/ 55 w 60"/>
                  <a:gd name="T27" fmla="*/ 32 h 59"/>
                  <a:gd name="T28" fmla="*/ 22 w 60"/>
                  <a:gd name="T29" fmla="*/ 5 h 59"/>
                  <a:gd name="T30" fmla="*/ 14 w 60"/>
                  <a:gd name="T31" fmla="*/ 15 h 59"/>
                  <a:gd name="T32" fmla="*/ 9 w 60"/>
                  <a:gd name="T33" fmla="*/ 21 h 59"/>
                  <a:gd name="T34" fmla="*/ 5 w 60"/>
                  <a:gd name="T35" fmla="*/ 2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0" h="59">
                    <a:moveTo>
                      <a:pt x="36" y="59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8" y="17"/>
                      <a:pt x="10" y="15"/>
                      <a:pt x="11" y="13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48" y="45"/>
                      <a:pt x="48" y="45"/>
                      <a:pt x="48" y="45"/>
                    </a:cubicBezTo>
                    <a:cubicBezTo>
                      <a:pt x="46" y="48"/>
                      <a:pt x="44" y="50"/>
                      <a:pt x="43" y="52"/>
                    </a:cubicBezTo>
                    <a:lnTo>
                      <a:pt x="36" y="59"/>
                    </a:lnTo>
                    <a:close/>
                    <a:moveTo>
                      <a:pt x="5" y="24"/>
                    </a:moveTo>
                    <a:cubicBezTo>
                      <a:pt x="36" y="53"/>
                      <a:pt x="36" y="53"/>
                      <a:pt x="36" y="53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2" y="47"/>
                      <a:pt x="44" y="45"/>
                      <a:pt x="46" y="43"/>
                    </a:cubicBezTo>
                    <a:cubicBezTo>
                      <a:pt x="55" y="32"/>
                      <a:pt x="55" y="32"/>
                      <a:pt x="55" y="32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2" y="17"/>
                      <a:pt x="10" y="19"/>
                      <a:pt x="9" y="21"/>
                    </a:cubicBezTo>
                    <a:lnTo>
                      <a:pt x="5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33">
                <a:extLst>
                  <a:ext uri="{FF2B5EF4-FFF2-40B4-BE49-F238E27FC236}">
                    <a16:creationId xmlns:a16="http://schemas.microsoft.com/office/drawing/2014/main" id="{3F67385D-A7F3-B649-87E7-58FDB75807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72513" y="2038350"/>
                <a:ext cx="138113" cy="142875"/>
              </a:xfrm>
              <a:custGeom>
                <a:avLst/>
                <a:gdLst>
                  <a:gd name="T0" fmla="*/ 47 w 87"/>
                  <a:gd name="T1" fmla="*/ 90 h 90"/>
                  <a:gd name="T2" fmla="*/ 0 w 87"/>
                  <a:gd name="T3" fmla="*/ 32 h 90"/>
                  <a:gd name="T4" fmla="*/ 24 w 87"/>
                  <a:gd name="T5" fmla="*/ 11 h 90"/>
                  <a:gd name="T6" fmla="*/ 36 w 87"/>
                  <a:gd name="T7" fmla="*/ 0 h 90"/>
                  <a:gd name="T8" fmla="*/ 87 w 87"/>
                  <a:gd name="T9" fmla="*/ 54 h 90"/>
                  <a:gd name="T10" fmla="*/ 74 w 87"/>
                  <a:gd name="T11" fmla="*/ 66 h 90"/>
                  <a:gd name="T12" fmla="*/ 47 w 87"/>
                  <a:gd name="T13" fmla="*/ 90 h 90"/>
                  <a:gd name="T14" fmla="*/ 8 w 87"/>
                  <a:gd name="T15" fmla="*/ 33 h 90"/>
                  <a:gd name="T16" fmla="*/ 48 w 87"/>
                  <a:gd name="T17" fmla="*/ 81 h 90"/>
                  <a:gd name="T18" fmla="*/ 80 w 87"/>
                  <a:gd name="T19" fmla="*/ 54 h 90"/>
                  <a:gd name="T20" fmla="*/ 36 w 87"/>
                  <a:gd name="T21" fmla="*/ 8 h 90"/>
                  <a:gd name="T22" fmla="*/ 27 w 87"/>
                  <a:gd name="T23" fmla="*/ 15 h 90"/>
                  <a:gd name="T24" fmla="*/ 8 w 87"/>
                  <a:gd name="T25" fmla="*/ 3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7" h="90">
                    <a:moveTo>
                      <a:pt x="47" y="90"/>
                    </a:moveTo>
                    <a:lnTo>
                      <a:pt x="0" y="32"/>
                    </a:lnTo>
                    <a:lnTo>
                      <a:pt x="24" y="11"/>
                    </a:lnTo>
                    <a:lnTo>
                      <a:pt x="36" y="0"/>
                    </a:lnTo>
                    <a:lnTo>
                      <a:pt x="87" y="54"/>
                    </a:lnTo>
                    <a:lnTo>
                      <a:pt x="74" y="66"/>
                    </a:lnTo>
                    <a:lnTo>
                      <a:pt x="47" y="90"/>
                    </a:lnTo>
                    <a:close/>
                    <a:moveTo>
                      <a:pt x="8" y="33"/>
                    </a:moveTo>
                    <a:lnTo>
                      <a:pt x="48" y="81"/>
                    </a:lnTo>
                    <a:lnTo>
                      <a:pt x="80" y="54"/>
                    </a:lnTo>
                    <a:lnTo>
                      <a:pt x="36" y="8"/>
                    </a:lnTo>
                    <a:lnTo>
                      <a:pt x="27" y="15"/>
                    </a:lnTo>
                    <a:lnTo>
                      <a:pt x="8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34">
                <a:extLst>
                  <a:ext uri="{FF2B5EF4-FFF2-40B4-BE49-F238E27FC236}">
                    <a16:creationId xmlns:a16="http://schemas.microsoft.com/office/drawing/2014/main" id="{63189065-B7D7-184B-9D93-02A9AD0352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70913" y="2119313"/>
                <a:ext cx="133350" cy="142875"/>
              </a:xfrm>
              <a:custGeom>
                <a:avLst/>
                <a:gdLst>
                  <a:gd name="T0" fmla="*/ 26 w 56"/>
                  <a:gd name="T1" fmla="*/ 60 h 60"/>
                  <a:gd name="T2" fmla="*/ 0 w 56"/>
                  <a:gd name="T3" fmla="*/ 18 h 60"/>
                  <a:gd name="T4" fmla="*/ 5 w 56"/>
                  <a:gd name="T5" fmla="*/ 15 h 60"/>
                  <a:gd name="T6" fmla="*/ 11 w 56"/>
                  <a:gd name="T7" fmla="*/ 10 h 60"/>
                  <a:gd name="T8" fmla="*/ 27 w 56"/>
                  <a:gd name="T9" fmla="*/ 0 h 60"/>
                  <a:gd name="T10" fmla="*/ 56 w 56"/>
                  <a:gd name="T11" fmla="*/ 40 h 60"/>
                  <a:gd name="T12" fmla="*/ 39 w 56"/>
                  <a:gd name="T13" fmla="*/ 51 h 60"/>
                  <a:gd name="T14" fmla="*/ 32 w 56"/>
                  <a:gd name="T15" fmla="*/ 56 h 60"/>
                  <a:gd name="T16" fmla="*/ 26 w 56"/>
                  <a:gd name="T17" fmla="*/ 60 h 60"/>
                  <a:gd name="T18" fmla="*/ 5 w 56"/>
                  <a:gd name="T19" fmla="*/ 19 h 60"/>
                  <a:gd name="T20" fmla="*/ 28 w 56"/>
                  <a:gd name="T21" fmla="*/ 55 h 60"/>
                  <a:gd name="T22" fmla="*/ 30 w 56"/>
                  <a:gd name="T23" fmla="*/ 53 h 60"/>
                  <a:gd name="T24" fmla="*/ 37 w 56"/>
                  <a:gd name="T25" fmla="*/ 48 h 60"/>
                  <a:gd name="T26" fmla="*/ 51 w 56"/>
                  <a:gd name="T27" fmla="*/ 39 h 60"/>
                  <a:gd name="T28" fmla="*/ 26 w 56"/>
                  <a:gd name="T29" fmla="*/ 5 h 60"/>
                  <a:gd name="T30" fmla="*/ 14 w 56"/>
                  <a:gd name="T31" fmla="*/ 13 h 60"/>
                  <a:gd name="T32" fmla="*/ 7 w 56"/>
                  <a:gd name="T33" fmla="*/ 18 h 60"/>
                  <a:gd name="T34" fmla="*/ 5 w 56"/>
                  <a:gd name="T35" fmla="*/ 19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6" h="60">
                    <a:moveTo>
                      <a:pt x="26" y="6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7" y="14"/>
                      <a:pt x="9" y="12"/>
                      <a:pt x="11" y="1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7" y="53"/>
                      <a:pt x="34" y="55"/>
                      <a:pt x="32" y="56"/>
                    </a:cubicBezTo>
                    <a:lnTo>
                      <a:pt x="26" y="60"/>
                    </a:lnTo>
                    <a:close/>
                    <a:moveTo>
                      <a:pt x="5" y="19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2" y="52"/>
                      <a:pt x="35" y="50"/>
                      <a:pt x="37" y="48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1" y="15"/>
                      <a:pt x="9" y="17"/>
                      <a:pt x="7" y="18"/>
                    </a:cubicBezTo>
                    <a:lnTo>
                      <a:pt x="5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F4547732-7E5A-234F-B855-712A4E5BCA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02563" y="2185988"/>
                <a:ext cx="755650" cy="195263"/>
              </a:xfrm>
              <a:custGeom>
                <a:avLst/>
                <a:gdLst>
                  <a:gd name="T0" fmla="*/ 52 w 318"/>
                  <a:gd name="T1" fmla="*/ 80 h 82"/>
                  <a:gd name="T2" fmla="*/ 10 w 318"/>
                  <a:gd name="T3" fmla="*/ 73 h 82"/>
                  <a:gd name="T4" fmla="*/ 6 w 318"/>
                  <a:gd name="T5" fmla="*/ 45 h 82"/>
                  <a:gd name="T6" fmla="*/ 35 w 318"/>
                  <a:gd name="T7" fmla="*/ 51 h 82"/>
                  <a:gd name="T8" fmla="*/ 160 w 318"/>
                  <a:gd name="T9" fmla="*/ 50 h 82"/>
                  <a:gd name="T10" fmla="*/ 188 w 318"/>
                  <a:gd name="T11" fmla="*/ 45 h 82"/>
                  <a:gd name="T12" fmla="*/ 215 w 318"/>
                  <a:gd name="T13" fmla="*/ 38 h 82"/>
                  <a:gd name="T14" fmla="*/ 227 w 318"/>
                  <a:gd name="T15" fmla="*/ 34 h 82"/>
                  <a:gd name="T16" fmla="*/ 239 w 318"/>
                  <a:gd name="T17" fmla="*/ 31 h 82"/>
                  <a:gd name="T18" fmla="*/ 261 w 318"/>
                  <a:gd name="T19" fmla="*/ 22 h 82"/>
                  <a:gd name="T20" fmla="*/ 279 w 318"/>
                  <a:gd name="T21" fmla="*/ 14 h 82"/>
                  <a:gd name="T22" fmla="*/ 298 w 318"/>
                  <a:gd name="T23" fmla="*/ 4 h 82"/>
                  <a:gd name="T24" fmla="*/ 305 w 318"/>
                  <a:gd name="T25" fmla="*/ 0 h 82"/>
                  <a:gd name="T26" fmla="*/ 314 w 318"/>
                  <a:gd name="T27" fmla="*/ 26 h 82"/>
                  <a:gd name="T28" fmla="*/ 304 w 318"/>
                  <a:gd name="T29" fmla="*/ 31 h 82"/>
                  <a:gd name="T30" fmla="*/ 279 w 318"/>
                  <a:gd name="T31" fmla="*/ 43 h 82"/>
                  <a:gd name="T32" fmla="*/ 260 w 318"/>
                  <a:gd name="T33" fmla="*/ 51 h 82"/>
                  <a:gd name="T34" fmla="*/ 240 w 318"/>
                  <a:gd name="T35" fmla="*/ 58 h 82"/>
                  <a:gd name="T36" fmla="*/ 231 w 318"/>
                  <a:gd name="T37" fmla="*/ 61 h 82"/>
                  <a:gd name="T38" fmla="*/ 216 w 318"/>
                  <a:gd name="T39" fmla="*/ 66 h 82"/>
                  <a:gd name="T40" fmla="*/ 170 w 318"/>
                  <a:gd name="T41" fmla="*/ 76 h 82"/>
                  <a:gd name="T42" fmla="*/ 95 w 318"/>
                  <a:gd name="T43" fmla="*/ 82 h 82"/>
                  <a:gd name="T44" fmla="*/ 11 w 318"/>
                  <a:gd name="T45" fmla="*/ 70 h 82"/>
                  <a:gd name="T46" fmla="*/ 53 w 318"/>
                  <a:gd name="T47" fmla="*/ 76 h 82"/>
                  <a:gd name="T48" fmla="*/ 169 w 318"/>
                  <a:gd name="T49" fmla="*/ 72 h 82"/>
                  <a:gd name="T50" fmla="*/ 215 w 318"/>
                  <a:gd name="T51" fmla="*/ 62 h 82"/>
                  <a:gd name="T52" fmla="*/ 230 w 318"/>
                  <a:gd name="T53" fmla="*/ 58 h 82"/>
                  <a:gd name="T54" fmla="*/ 239 w 318"/>
                  <a:gd name="T55" fmla="*/ 55 h 82"/>
                  <a:gd name="T56" fmla="*/ 259 w 318"/>
                  <a:gd name="T57" fmla="*/ 48 h 82"/>
                  <a:gd name="T58" fmla="*/ 277 w 318"/>
                  <a:gd name="T59" fmla="*/ 40 h 82"/>
                  <a:gd name="T60" fmla="*/ 303 w 318"/>
                  <a:gd name="T61" fmla="*/ 28 h 82"/>
                  <a:gd name="T62" fmla="*/ 312 w 318"/>
                  <a:gd name="T63" fmla="*/ 23 h 82"/>
                  <a:gd name="T64" fmla="*/ 304 w 318"/>
                  <a:gd name="T65" fmla="*/ 5 h 82"/>
                  <a:gd name="T66" fmla="*/ 300 w 318"/>
                  <a:gd name="T67" fmla="*/ 7 h 82"/>
                  <a:gd name="T68" fmla="*/ 280 w 318"/>
                  <a:gd name="T69" fmla="*/ 17 h 82"/>
                  <a:gd name="T70" fmla="*/ 262 w 318"/>
                  <a:gd name="T71" fmla="*/ 25 h 82"/>
                  <a:gd name="T72" fmla="*/ 241 w 318"/>
                  <a:gd name="T73" fmla="*/ 34 h 82"/>
                  <a:gd name="T74" fmla="*/ 228 w 318"/>
                  <a:gd name="T75" fmla="*/ 38 h 82"/>
                  <a:gd name="T76" fmla="*/ 216 w 318"/>
                  <a:gd name="T77" fmla="*/ 42 h 82"/>
                  <a:gd name="T78" fmla="*/ 189 w 318"/>
                  <a:gd name="T79" fmla="*/ 49 h 82"/>
                  <a:gd name="T80" fmla="*/ 160 w 318"/>
                  <a:gd name="T81" fmla="*/ 54 h 82"/>
                  <a:gd name="T82" fmla="*/ 35 w 318"/>
                  <a:gd name="T83" fmla="*/ 54 h 82"/>
                  <a:gd name="T84" fmla="*/ 5 w 318"/>
                  <a:gd name="T85" fmla="*/ 69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18" h="82">
                    <a:moveTo>
                      <a:pt x="95" y="82"/>
                    </a:moveTo>
                    <a:cubicBezTo>
                      <a:pt x="80" y="82"/>
                      <a:pt x="66" y="81"/>
                      <a:pt x="52" y="80"/>
                    </a:cubicBezTo>
                    <a:cubicBezTo>
                      <a:pt x="30" y="77"/>
                      <a:pt x="30" y="77"/>
                      <a:pt x="30" y="77"/>
                    </a:cubicBezTo>
                    <a:cubicBezTo>
                      <a:pt x="10" y="73"/>
                      <a:pt x="10" y="73"/>
                      <a:pt x="10" y="73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6" y="45"/>
                      <a:pt x="6" y="45"/>
                      <a:pt x="6" y="45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88" y="56"/>
                      <a:pt x="126" y="55"/>
                      <a:pt x="160" y="50"/>
                    </a:cubicBezTo>
                    <a:cubicBezTo>
                      <a:pt x="162" y="50"/>
                      <a:pt x="164" y="50"/>
                      <a:pt x="166" y="49"/>
                    </a:cubicBezTo>
                    <a:cubicBezTo>
                      <a:pt x="173" y="48"/>
                      <a:pt x="181" y="47"/>
                      <a:pt x="188" y="45"/>
                    </a:cubicBezTo>
                    <a:cubicBezTo>
                      <a:pt x="195" y="44"/>
                      <a:pt x="202" y="42"/>
                      <a:pt x="209" y="40"/>
                    </a:cubicBezTo>
                    <a:cubicBezTo>
                      <a:pt x="211" y="39"/>
                      <a:pt x="213" y="39"/>
                      <a:pt x="215" y="38"/>
                    </a:cubicBezTo>
                    <a:cubicBezTo>
                      <a:pt x="217" y="38"/>
                      <a:pt x="220" y="37"/>
                      <a:pt x="223" y="36"/>
                    </a:cubicBezTo>
                    <a:cubicBezTo>
                      <a:pt x="224" y="35"/>
                      <a:pt x="226" y="35"/>
                      <a:pt x="227" y="34"/>
                    </a:cubicBezTo>
                    <a:cubicBezTo>
                      <a:pt x="229" y="34"/>
                      <a:pt x="230" y="33"/>
                      <a:pt x="232" y="33"/>
                    </a:cubicBezTo>
                    <a:cubicBezTo>
                      <a:pt x="234" y="32"/>
                      <a:pt x="237" y="31"/>
                      <a:pt x="239" y="31"/>
                    </a:cubicBezTo>
                    <a:cubicBezTo>
                      <a:pt x="251" y="26"/>
                      <a:pt x="251" y="26"/>
                      <a:pt x="251" y="26"/>
                    </a:cubicBezTo>
                    <a:cubicBezTo>
                      <a:pt x="254" y="25"/>
                      <a:pt x="258" y="24"/>
                      <a:pt x="261" y="22"/>
                    </a:cubicBezTo>
                    <a:cubicBezTo>
                      <a:pt x="263" y="21"/>
                      <a:pt x="266" y="20"/>
                      <a:pt x="268" y="19"/>
                    </a:cubicBezTo>
                    <a:cubicBezTo>
                      <a:pt x="272" y="17"/>
                      <a:pt x="276" y="16"/>
                      <a:pt x="279" y="14"/>
                    </a:cubicBezTo>
                    <a:cubicBezTo>
                      <a:pt x="292" y="7"/>
                      <a:pt x="292" y="7"/>
                      <a:pt x="292" y="7"/>
                    </a:cubicBezTo>
                    <a:cubicBezTo>
                      <a:pt x="295" y="6"/>
                      <a:pt x="297" y="5"/>
                      <a:pt x="298" y="4"/>
                    </a:cubicBezTo>
                    <a:cubicBezTo>
                      <a:pt x="299" y="4"/>
                      <a:pt x="300" y="3"/>
                      <a:pt x="301" y="3"/>
                    </a:cubicBezTo>
                    <a:cubicBezTo>
                      <a:pt x="305" y="0"/>
                      <a:pt x="305" y="0"/>
                      <a:pt x="305" y="0"/>
                    </a:cubicBezTo>
                    <a:cubicBezTo>
                      <a:pt x="318" y="24"/>
                      <a:pt x="318" y="24"/>
                      <a:pt x="318" y="24"/>
                    </a:cubicBezTo>
                    <a:cubicBezTo>
                      <a:pt x="314" y="26"/>
                      <a:pt x="314" y="26"/>
                      <a:pt x="314" y="26"/>
                    </a:cubicBezTo>
                    <a:cubicBezTo>
                      <a:pt x="313" y="27"/>
                      <a:pt x="312" y="27"/>
                      <a:pt x="311" y="28"/>
                    </a:cubicBezTo>
                    <a:cubicBezTo>
                      <a:pt x="309" y="29"/>
                      <a:pt x="307" y="30"/>
                      <a:pt x="304" y="31"/>
                    </a:cubicBezTo>
                    <a:cubicBezTo>
                      <a:pt x="290" y="38"/>
                      <a:pt x="290" y="38"/>
                      <a:pt x="290" y="38"/>
                    </a:cubicBezTo>
                    <a:cubicBezTo>
                      <a:pt x="287" y="40"/>
                      <a:pt x="283" y="42"/>
                      <a:pt x="279" y="43"/>
                    </a:cubicBezTo>
                    <a:cubicBezTo>
                      <a:pt x="276" y="44"/>
                      <a:pt x="274" y="45"/>
                      <a:pt x="271" y="47"/>
                    </a:cubicBezTo>
                    <a:cubicBezTo>
                      <a:pt x="268" y="48"/>
                      <a:pt x="264" y="50"/>
                      <a:pt x="260" y="51"/>
                    </a:cubicBezTo>
                    <a:cubicBezTo>
                      <a:pt x="248" y="56"/>
                      <a:pt x="248" y="56"/>
                      <a:pt x="248" y="56"/>
                    </a:cubicBezTo>
                    <a:cubicBezTo>
                      <a:pt x="246" y="57"/>
                      <a:pt x="243" y="57"/>
                      <a:pt x="240" y="58"/>
                    </a:cubicBezTo>
                    <a:cubicBezTo>
                      <a:pt x="239" y="59"/>
                      <a:pt x="237" y="59"/>
                      <a:pt x="235" y="60"/>
                    </a:cubicBezTo>
                    <a:cubicBezTo>
                      <a:pt x="234" y="60"/>
                      <a:pt x="232" y="61"/>
                      <a:pt x="231" y="61"/>
                    </a:cubicBezTo>
                    <a:cubicBezTo>
                      <a:pt x="228" y="62"/>
                      <a:pt x="225" y="63"/>
                      <a:pt x="222" y="64"/>
                    </a:cubicBezTo>
                    <a:cubicBezTo>
                      <a:pt x="216" y="66"/>
                      <a:pt x="216" y="66"/>
                      <a:pt x="216" y="66"/>
                    </a:cubicBezTo>
                    <a:cubicBezTo>
                      <a:pt x="209" y="68"/>
                      <a:pt x="201" y="70"/>
                      <a:pt x="194" y="71"/>
                    </a:cubicBezTo>
                    <a:cubicBezTo>
                      <a:pt x="186" y="73"/>
                      <a:pt x="178" y="74"/>
                      <a:pt x="170" y="76"/>
                    </a:cubicBezTo>
                    <a:cubicBezTo>
                      <a:pt x="164" y="77"/>
                      <a:pt x="164" y="77"/>
                      <a:pt x="164" y="77"/>
                    </a:cubicBezTo>
                    <a:cubicBezTo>
                      <a:pt x="142" y="80"/>
                      <a:pt x="118" y="82"/>
                      <a:pt x="95" y="82"/>
                    </a:cubicBezTo>
                    <a:close/>
                    <a:moveTo>
                      <a:pt x="5" y="69"/>
                    </a:moveTo>
                    <a:cubicBezTo>
                      <a:pt x="11" y="70"/>
                      <a:pt x="11" y="70"/>
                      <a:pt x="11" y="70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53" y="76"/>
                      <a:pt x="53" y="76"/>
                      <a:pt x="53" y="76"/>
                    </a:cubicBezTo>
                    <a:cubicBezTo>
                      <a:pt x="87" y="79"/>
                      <a:pt x="128" y="78"/>
                      <a:pt x="163" y="73"/>
                    </a:cubicBezTo>
                    <a:cubicBezTo>
                      <a:pt x="169" y="72"/>
                      <a:pt x="169" y="72"/>
                      <a:pt x="169" y="72"/>
                    </a:cubicBezTo>
                    <a:cubicBezTo>
                      <a:pt x="177" y="71"/>
                      <a:pt x="185" y="69"/>
                      <a:pt x="193" y="68"/>
                    </a:cubicBezTo>
                    <a:cubicBezTo>
                      <a:pt x="200" y="66"/>
                      <a:pt x="208" y="64"/>
                      <a:pt x="215" y="62"/>
                    </a:cubicBezTo>
                    <a:cubicBezTo>
                      <a:pt x="221" y="60"/>
                      <a:pt x="221" y="60"/>
                      <a:pt x="221" y="60"/>
                    </a:cubicBezTo>
                    <a:cubicBezTo>
                      <a:pt x="224" y="60"/>
                      <a:pt x="227" y="59"/>
                      <a:pt x="230" y="58"/>
                    </a:cubicBezTo>
                    <a:cubicBezTo>
                      <a:pt x="231" y="57"/>
                      <a:pt x="233" y="57"/>
                      <a:pt x="234" y="56"/>
                    </a:cubicBezTo>
                    <a:cubicBezTo>
                      <a:pt x="236" y="56"/>
                      <a:pt x="238" y="55"/>
                      <a:pt x="239" y="55"/>
                    </a:cubicBezTo>
                    <a:cubicBezTo>
                      <a:pt x="242" y="54"/>
                      <a:pt x="244" y="53"/>
                      <a:pt x="247" y="52"/>
                    </a:cubicBezTo>
                    <a:cubicBezTo>
                      <a:pt x="259" y="48"/>
                      <a:pt x="259" y="48"/>
                      <a:pt x="259" y="48"/>
                    </a:cubicBezTo>
                    <a:cubicBezTo>
                      <a:pt x="262" y="46"/>
                      <a:pt x="266" y="45"/>
                      <a:pt x="270" y="43"/>
                    </a:cubicBezTo>
                    <a:cubicBezTo>
                      <a:pt x="272" y="42"/>
                      <a:pt x="275" y="41"/>
                      <a:pt x="277" y="40"/>
                    </a:cubicBezTo>
                    <a:cubicBezTo>
                      <a:pt x="281" y="38"/>
                      <a:pt x="285" y="37"/>
                      <a:pt x="289" y="35"/>
                    </a:cubicBezTo>
                    <a:cubicBezTo>
                      <a:pt x="303" y="28"/>
                      <a:pt x="303" y="28"/>
                      <a:pt x="303" y="28"/>
                    </a:cubicBezTo>
                    <a:cubicBezTo>
                      <a:pt x="305" y="27"/>
                      <a:pt x="308" y="25"/>
                      <a:pt x="309" y="24"/>
                    </a:cubicBezTo>
                    <a:cubicBezTo>
                      <a:pt x="310" y="24"/>
                      <a:pt x="311" y="23"/>
                      <a:pt x="312" y="23"/>
                    </a:cubicBezTo>
                    <a:cubicBezTo>
                      <a:pt x="313" y="22"/>
                      <a:pt x="313" y="22"/>
                      <a:pt x="313" y="22"/>
                    </a:cubicBezTo>
                    <a:cubicBezTo>
                      <a:pt x="304" y="5"/>
                      <a:pt x="304" y="5"/>
                      <a:pt x="304" y="5"/>
                    </a:cubicBezTo>
                    <a:cubicBezTo>
                      <a:pt x="303" y="6"/>
                      <a:pt x="303" y="6"/>
                      <a:pt x="303" y="6"/>
                    </a:cubicBezTo>
                    <a:cubicBezTo>
                      <a:pt x="302" y="6"/>
                      <a:pt x="301" y="7"/>
                      <a:pt x="300" y="7"/>
                    </a:cubicBezTo>
                    <a:cubicBezTo>
                      <a:pt x="299" y="8"/>
                      <a:pt x="296" y="10"/>
                      <a:pt x="294" y="11"/>
                    </a:cubicBezTo>
                    <a:cubicBezTo>
                      <a:pt x="280" y="17"/>
                      <a:pt x="280" y="17"/>
                      <a:pt x="280" y="17"/>
                    </a:cubicBezTo>
                    <a:cubicBezTo>
                      <a:pt x="277" y="19"/>
                      <a:pt x="273" y="21"/>
                      <a:pt x="270" y="22"/>
                    </a:cubicBezTo>
                    <a:cubicBezTo>
                      <a:pt x="267" y="23"/>
                      <a:pt x="265" y="24"/>
                      <a:pt x="262" y="25"/>
                    </a:cubicBezTo>
                    <a:cubicBezTo>
                      <a:pt x="259" y="27"/>
                      <a:pt x="255" y="28"/>
                      <a:pt x="252" y="30"/>
                    </a:cubicBezTo>
                    <a:cubicBezTo>
                      <a:pt x="241" y="34"/>
                      <a:pt x="241" y="34"/>
                      <a:pt x="241" y="34"/>
                    </a:cubicBezTo>
                    <a:cubicBezTo>
                      <a:pt x="238" y="35"/>
                      <a:pt x="235" y="36"/>
                      <a:pt x="233" y="36"/>
                    </a:cubicBezTo>
                    <a:cubicBezTo>
                      <a:pt x="231" y="37"/>
                      <a:pt x="230" y="37"/>
                      <a:pt x="228" y="38"/>
                    </a:cubicBezTo>
                    <a:cubicBezTo>
                      <a:pt x="227" y="38"/>
                      <a:pt x="225" y="39"/>
                      <a:pt x="224" y="39"/>
                    </a:cubicBezTo>
                    <a:cubicBezTo>
                      <a:pt x="221" y="40"/>
                      <a:pt x="218" y="41"/>
                      <a:pt x="216" y="42"/>
                    </a:cubicBezTo>
                    <a:cubicBezTo>
                      <a:pt x="214" y="42"/>
                      <a:pt x="212" y="43"/>
                      <a:pt x="210" y="43"/>
                    </a:cubicBezTo>
                    <a:cubicBezTo>
                      <a:pt x="203" y="45"/>
                      <a:pt x="196" y="47"/>
                      <a:pt x="189" y="49"/>
                    </a:cubicBezTo>
                    <a:cubicBezTo>
                      <a:pt x="181" y="50"/>
                      <a:pt x="174" y="52"/>
                      <a:pt x="167" y="53"/>
                    </a:cubicBezTo>
                    <a:cubicBezTo>
                      <a:pt x="165" y="53"/>
                      <a:pt x="162" y="54"/>
                      <a:pt x="160" y="54"/>
                    </a:cubicBezTo>
                    <a:cubicBezTo>
                      <a:pt x="126" y="59"/>
                      <a:pt x="88" y="60"/>
                      <a:pt x="54" y="57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9" y="50"/>
                      <a:pt x="9" y="50"/>
                      <a:pt x="9" y="50"/>
                    </a:cubicBezTo>
                    <a:lnTo>
                      <a:pt x="5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1AF8C58D-FA33-FB46-8598-6DE1CA7B69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991600" y="1031875"/>
                <a:ext cx="428625" cy="722313"/>
              </a:xfrm>
              <a:custGeom>
                <a:avLst/>
                <a:gdLst>
                  <a:gd name="T0" fmla="*/ 148 w 180"/>
                  <a:gd name="T1" fmla="*/ 304 h 304"/>
                  <a:gd name="T2" fmla="*/ 0 w 180"/>
                  <a:gd name="T3" fmla="*/ 254 h 304"/>
                  <a:gd name="T4" fmla="*/ 3 w 180"/>
                  <a:gd name="T5" fmla="*/ 243 h 304"/>
                  <a:gd name="T6" fmla="*/ 8 w 180"/>
                  <a:gd name="T7" fmla="*/ 227 h 304"/>
                  <a:gd name="T8" fmla="*/ 10 w 180"/>
                  <a:gd name="T9" fmla="*/ 218 h 304"/>
                  <a:gd name="T10" fmla="*/ 22 w 180"/>
                  <a:gd name="T11" fmla="*/ 143 h 304"/>
                  <a:gd name="T12" fmla="*/ 20 w 180"/>
                  <a:gd name="T13" fmla="*/ 66 h 304"/>
                  <a:gd name="T14" fmla="*/ 19 w 180"/>
                  <a:gd name="T15" fmla="*/ 60 h 304"/>
                  <a:gd name="T16" fmla="*/ 18 w 180"/>
                  <a:gd name="T17" fmla="*/ 52 h 304"/>
                  <a:gd name="T18" fmla="*/ 15 w 180"/>
                  <a:gd name="T19" fmla="*/ 34 h 304"/>
                  <a:gd name="T20" fmla="*/ 15 w 180"/>
                  <a:gd name="T21" fmla="*/ 32 h 304"/>
                  <a:gd name="T22" fmla="*/ 14 w 180"/>
                  <a:gd name="T23" fmla="*/ 30 h 304"/>
                  <a:gd name="T24" fmla="*/ 16 w 180"/>
                  <a:gd name="T25" fmla="*/ 30 h 304"/>
                  <a:gd name="T26" fmla="*/ 168 w 180"/>
                  <a:gd name="T27" fmla="*/ 0 h 304"/>
                  <a:gd name="T28" fmla="*/ 169 w 180"/>
                  <a:gd name="T29" fmla="*/ 2 h 304"/>
                  <a:gd name="T30" fmla="*/ 169 w 180"/>
                  <a:gd name="T31" fmla="*/ 5 h 304"/>
                  <a:gd name="T32" fmla="*/ 173 w 180"/>
                  <a:gd name="T33" fmla="*/ 30 h 304"/>
                  <a:gd name="T34" fmla="*/ 175 w 180"/>
                  <a:gd name="T35" fmla="*/ 42 h 304"/>
                  <a:gd name="T36" fmla="*/ 176 w 180"/>
                  <a:gd name="T37" fmla="*/ 49 h 304"/>
                  <a:gd name="T38" fmla="*/ 178 w 180"/>
                  <a:gd name="T39" fmla="*/ 153 h 304"/>
                  <a:gd name="T40" fmla="*/ 162 w 180"/>
                  <a:gd name="T41" fmla="*/ 257 h 304"/>
                  <a:gd name="T42" fmla="*/ 160 w 180"/>
                  <a:gd name="T43" fmla="*/ 263 h 304"/>
                  <a:gd name="T44" fmla="*/ 153 w 180"/>
                  <a:gd name="T45" fmla="*/ 290 h 304"/>
                  <a:gd name="T46" fmla="*/ 148 w 180"/>
                  <a:gd name="T47" fmla="*/ 304 h 304"/>
                  <a:gd name="T48" fmla="*/ 4 w 180"/>
                  <a:gd name="T49" fmla="*/ 251 h 304"/>
                  <a:gd name="T50" fmla="*/ 146 w 180"/>
                  <a:gd name="T51" fmla="*/ 299 h 304"/>
                  <a:gd name="T52" fmla="*/ 149 w 180"/>
                  <a:gd name="T53" fmla="*/ 289 h 304"/>
                  <a:gd name="T54" fmla="*/ 157 w 180"/>
                  <a:gd name="T55" fmla="*/ 262 h 304"/>
                  <a:gd name="T56" fmla="*/ 158 w 180"/>
                  <a:gd name="T57" fmla="*/ 256 h 304"/>
                  <a:gd name="T58" fmla="*/ 174 w 180"/>
                  <a:gd name="T59" fmla="*/ 153 h 304"/>
                  <a:gd name="T60" fmla="*/ 172 w 180"/>
                  <a:gd name="T61" fmla="*/ 49 h 304"/>
                  <a:gd name="T62" fmla="*/ 171 w 180"/>
                  <a:gd name="T63" fmla="*/ 43 h 304"/>
                  <a:gd name="T64" fmla="*/ 170 w 180"/>
                  <a:gd name="T65" fmla="*/ 30 h 304"/>
                  <a:gd name="T66" fmla="*/ 166 w 180"/>
                  <a:gd name="T67" fmla="*/ 6 h 304"/>
                  <a:gd name="T68" fmla="*/ 165 w 180"/>
                  <a:gd name="T69" fmla="*/ 4 h 304"/>
                  <a:gd name="T70" fmla="*/ 19 w 180"/>
                  <a:gd name="T71" fmla="*/ 33 h 304"/>
                  <a:gd name="T72" fmla="*/ 19 w 180"/>
                  <a:gd name="T73" fmla="*/ 34 h 304"/>
                  <a:gd name="T74" fmla="*/ 22 w 180"/>
                  <a:gd name="T75" fmla="*/ 52 h 304"/>
                  <a:gd name="T76" fmla="*/ 23 w 180"/>
                  <a:gd name="T77" fmla="*/ 60 h 304"/>
                  <a:gd name="T78" fmla="*/ 24 w 180"/>
                  <a:gd name="T79" fmla="*/ 66 h 304"/>
                  <a:gd name="T80" fmla="*/ 25 w 180"/>
                  <a:gd name="T81" fmla="*/ 143 h 304"/>
                  <a:gd name="T82" fmla="*/ 13 w 180"/>
                  <a:gd name="T83" fmla="*/ 219 h 304"/>
                  <a:gd name="T84" fmla="*/ 11 w 180"/>
                  <a:gd name="T85" fmla="*/ 228 h 304"/>
                  <a:gd name="T86" fmla="*/ 6 w 180"/>
                  <a:gd name="T87" fmla="*/ 244 h 304"/>
                  <a:gd name="T88" fmla="*/ 4 w 180"/>
                  <a:gd name="T89" fmla="*/ 251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0" h="304">
                    <a:moveTo>
                      <a:pt x="148" y="304"/>
                    </a:moveTo>
                    <a:cubicBezTo>
                      <a:pt x="0" y="254"/>
                      <a:pt x="0" y="254"/>
                      <a:pt x="0" y="254"/>
                    </a:cubicBezTo>
                    <a:cubicBezTo>
                      <a:pt x="3" y="243"/>
                      <a:pt x="3" y="243"/>
                      <a:pt x="3" y="243"/>
                    </a:cubicBezTo>
                    <a:cubicBezTo>
                      <a:pt x="5" y="239"/>
                      <a:pt x="6" y="233"/>
                      <a:pt x="8" y="227"/>
                    </a:cubicBezTo>
                    <a:cubicBezTo>
                      <a:pt x="8" y="224"/>
                      <a:pt x="9" y="221"/>
                      <a:pt x="10" y="218"/>
                    </a:cubicBezTo>
                    <a:cubicBezTo>
                      <a:pt x="13" y="204"/>
                      <a:pt x="20" y="176"/>
                      <a:pt x="22" y="143"/>
                    </a:cubicBezTo>
                    <a:cubicBezTo>
                      <a:pt x="23" y="119"/>
                      <a:pt x="23" y="91"/>
                      <a:pt x="20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9" y="57"/>
                      <a:pt x="19" y="55"/>
                      <a:pt x="18" y="52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3"/>
                      <a:pt x="15" y="32"/>
                      <a:pt x="15" y="32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169" y="2"/>
                      <a:pt x="169" y="2"/>
                      <a:pt x="169" y="2"/>
                    </a:cubicBezTo>
                    <a:cubicBezTo>
                      <a:pt x="169" y="2"/>
                      <a:pt x="169" y="3"/>
                      <a:pt x="169" y="5"/>
                    </a:cubicBezTo>
                    <a:cubicBezTo>
                      <a:pt x="173" y="30"/>
                      <a:pt x="173" y="30"/>
                      <a:pt x="173" y="30"/>
                    </a:cubicBezTo>
                    <a:cubicBezTo>
                      <a:pt x="174" y="34"/>
                      <a:pt x="174" y="38"/>
                      <a:pt x="175" y="42"/>
                    </a:cubicBezTo>
                    <a:cubicBezTo>
                      <a:pt x="176" y="49"/>
                      <a:pt x="176" y="49"/>
                      <a:pt x="176" y="49"/>
                    </a:cubicBezTo>
                    <a:cubicBezTo>
                      <a:pt x="180" y="82"/>
                      <a:pt x="180" y="120"/>
                      <a:pt x="178" y="153"/>
                    </a:cubicBezTo>
                    <a:cubicBezTo>
                      <a:pt x="176" y="186"/>
                      <a:pt x="170" y="224"/>
                      <a:pt x="162" y="257"/>
                    </a:cubicBezTo>
                    <a:cubicBezTo>
                      <a:pt x="160" y="263"/>
                      <a:pt x="160" y="263"/>
                      <a:pt x="160" y="263"/>
                    </a:cubicBezTo>
                    <a:cubicBezTo>
                      <a:pt x="157" y="274"/>
                      <a:pt x="155" y="283"/>
                      <a:pt x="153" y="290"/>
                    </a:cubicBezTo>
                    <a:lnTo>
                      <a:pt x="148" y="304"/>
                    </a:lnTo>
                    <a:close/>
                    <a:moveTo>
                      <a:pt x="4" y="251"/>
                    </a:moveTo>
                    <a:cubicBezTo>
                      <a:pt x="146" y="299"/>
                      <a:pt x="146" y="299"/>
                      <a:pt x="146" y="299"/>
                    </a:cubicBezTo>
                    <a:cubicBezTo>
                      <a:pt x="149" y="289"/>
                      <a:pt x="149" y="289"/>
                      <a:pt x="149" y="289"/>
                    </a:cubicBezTo>
                    <a:cubicBezTo>
                      <a:pt x="151" y="282"/>
                      <a:pt x="154" y="273"/>
                      <a:pt x="157" y="262"/>
                    </a:cubicBezTo>
                    <a:cubicBezTo>
                      <a:pt x="158" y="256"/>
                      <a:pt x="158" y="256"/>
                      <a:pt x="158" y="256"/>
                    </a:cubicBezTo>
                    <a:cubicBezTo>
                      <a:pt x="167" y="223"/>
                      <a:pt x="172" y="186"/>
                      <a:pt x="174" y="153"/>
                    </a:cubicBezTo>
                    <a:cubicBezTo>
                      <a:pt x="177" y="120"/>
                      <a:pt x="176" y="82"/>
                      <a:pt x="172" y="49"/>
                    </a:cubicBezTo>
                    <a:cubicBezTo>
                      <a:pt x="171" y="43"/>
                      <a:pt x="171" y="43"/>
                      <a:pt x="171" y="43"/>
                    </a:cubicBezTo>
                    <a:cubicBezTo>
                      <a:pt x="171" y="38"/>
                      <a:pt x="170" y="34"/>
                      <a:pt x="170" y="30"/>
                    </a:cubicBezTo>
                    <a:cubicBezTo>
                      <a:pt x="166" y="6"/>
                      <a:pt x="166" y="6"/>
                      <a:pt x="166" y="6"/>
                    </a:cubicBezTo>
                    <a:cubicBezTo>
                      <a:pt x="166" y="5"/>
                      <a:pt x="165" y="5"/>
                      <a:pt x="165" y="4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9" y="34"/>
                      <a:pt x="19" y="34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54"/>
                      <a:pt x="22" y="57"/>
                      <a:pt x="23" y="60"/>
                    </a:cubicBezTo>
                    <a:cubicBezTo>
                      <a:pt x="23" y="62"/>
                      <a:pt x="23" y="64"/>
                      <a:pt x="24" y="66"/>
                    </a:cubicBezTo>
                    <a:cubicBezTo>
                      <a:pt x="26" y="91"/>
                      <a:pt x="27" y="119"/>
                      <a:pt x="25" y="143"/>
                    </a:cubicBezTo>
                    <a:cubicBezTo>
                      <a:pt x="23" y="176"/>
                      <a:pt x="17" y="205"/>
                      <a:pt x="13" y="219"/>
                    </a:cubicBezTo>
                    <a:cubicBezTo>
                      <a:pt x="13" y="222"/>
                      <a:pt x="12" y="225"/>
                      <a:pt x="11" y="228"/>
                    </a:cubicBezTo>
                    <a:cubicBezTo>
                      <a:pt x="9" y="234"/>
                      <a:pt x="8" y="240"/>
                      <a:pt x="6" y="244"/>
                    </a:cubicBezTo>
                    <a:lnTo>
                      <a:pt x="4" y="2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37">
                <a:extLst>
                  <a:ext uri="{FF2B5EF4-FFF2-40B4-BE49-F238E27FC236}">
                    <a16:creationId xmlns:a16="http://schemas.microsoft.com/office/drawing/2014/main" id="{993771B3-EF4E-1147-80BC-51EA35C563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53275" y="2014538"/>
                <a:ext cx="615950" cy="481013"/>
              </a:xfrm>
              <a:custGeom>
                <a:avLst/>
                <a:gdLst>
                  <a:gd name="T0" fmla="*/ 235 w 259"/>
                  <a:gd name="T1" fmla="*/ 202 h 202"/>
                  <a:gd name="T2" fmla="*/ 219 w 259"/>
                  <a:gd name="T3" fmla="*/ 197 h 202"/>
                  <a:gd name="T4" fmla="*/ 209 w 259"/>
                  <a:gd name="T5" fmla="*/ 194 h 202"/>
                  <a:gd name="T6" fmla="*/ 204 w 259"/>
                  <a:gd name="T7" fmla="*/ 192 h 202"/>
                  <a:gd name="T8" fmla="*/ 193 w 259"/>
                  <a:gd name="T9" fmla="*/ 188 h 202"/>
                  <a:gd name="T10" fmla="*/ 108 w 259"/>
                  <a:gd name="T11" fmla="*/ 149 h 202"/>
                  <a:gd name="T12" fmla="*/ 33 w 259"/>
                  <a:gd name="T13" fmla="*/ 95 h 202"/>
                  <a:gd name="T14" fmla="*/ 28 w 259"/>
                  <a:gd name="T15" fmla="*/ 91 h 202"/>
                  <a:gd name="T16" fmla="*/ 20 w 259"/>
                  <a:gd name="T17" fmla="*/ 84 h 202"/>
                  <a:gd name="T18" fmla="*/ 4 w 259"/>
                  <a:gd name="T19" fmla="*/ 69 h 202"/>
                  <a:gd name="T20" fmla="*/ 1 w 259"/>
                  <a:gd name="T21" fmla="*/ 67 h 202"/>
                  <a:gd name="T22" fmla="*/ 0 w 259"/>
                  <a:gd name="T23" fmla="*/ 65 h 202"/>
                  <a:gd name="T24" fmla="*/ 66 w 259"/>
                  <a:gd name="T25" fmla="*/ 0 h 202"/>
                  <a:gd name="T26" fmla="*/ 67 w 259"/>
                  <a:gd name="T27" fmla="*/ 2 h 202"/>
                  <a:gd name="T28" fmla="*/ 69 w 259"/>
                  <a:gd name="T29" fmla="*/ 3 h 202"/>
                  <a:gd name="T30" fmla="*/ 82 w 259"/>
                  <a:gd name="T31" fmla="*/ 16 h 202"/>
                  <a:gd name="T32" fmla="*/ 88 w 259"/>
                  <a:gd name="T33" fmla="*/ 21 h 202"/>
                  <a:gd name="T34" fmla="*/ 93 w 259"/>
                  <a:gd name="T35" fmla="*/ 25 h 202"/>
                  <a:gd name="T36" fmla="*/ 155 w 259"/>
                  <a:gd name="T37" fmla="*/ 69 h 202"/>
                  <a:gd name="T38" fmla="*/ 224 w 259"/>
                  <a:gd name="T39" fmla="*/ 102 h 202"/>
                  <a:gd name="T40" fmla="*/ 233 w 259"/>
                  <a:gd name="T41" fmla="*/ 105 h 202"/>
                  <a:gd name="T42" fmla="*/ 238 w 259"/>
                  <a:gd name="T43" fmla="*/ 106 h 202"/>
                  <a:gd name="T44" fmla="*/ 248 w 259"/>
                  <a:gd name="T45" fmla="*/ 110 h 202"/>
                  <a:gd name="T46" fmla="*/ 259 w 259"/>
                  <a:gd name="T47" fmla="*/ 113 h 202"/>
                  <a:gd name="T48" fmla="*/ 235 w 259"/>
                  <a:gd name="T49" fmla="*/ 202 h 202"/>
                  <a:gd name="T50" fmla="*/ 5 w 259"/>
                  <a:gd name="T51" fmla="*/ 65 h 202"/>
                  <a:gd name="T52" fmla="*/ 6 w 259"/>
                  <a:gd name="T53" fmla="*/ 66 h 202"/>
                  <a:gd name="T54" fmla="*/ 22 w 259"/>
                  <a:gd name="T55" fmla="*/ 81 h 202"/>
                  <a:gd name="T56" fmla="*/ 30 w 259"/>
                  <a:gd name="T57" fmla="*/ 88 h 202"/>
                  <a:gd name="T58" fmla="*/ 35 w 259"/>
                  <a:gd name="T59" fmla="*/ 93 h 202"/>
                  <a:gd name="T60" fmla="*/ 110 w 259"/>
                  <a:gd name="T61" fmla="*/ 146 h 202"/>
                  <a:gd name="T62" fmla="*/ 194 w 259"/>
                  <a:gd name="T63" fmla="*/ 185 h 202"/>
                  <a:gd name="T64" fmla="*/ 205 w 259"/>
                  <a:gd name="T65" fmla="*/ 189 h 202"/>
                  <a:gd name="T66" fmla="*/ 210 w 259"/>
                  <a:gd name="T67" fmla="*/ 191 h 202"/>
                  <a:gd name="T68" fmla="*/ 223 w 259"/>
                  <a:gd name="T69" fmla="*/ 195 h 202"/>
                  <a:gd name="T70" fmla="*/ 232 w 259"/>
                  <a:gd name="T71" fmla="*/ 197 h 202"/>
                  <a:gd name="T72" fmla="*/ 254 w 259"/>
                  <a:gd name="T73" fmla="*/ 115 h 202"/>
                  <a:gd name="T74" fmla="*/ 247 w 259"/>
                  <a:gd name="T75" fmla="*/ 113 h 202"/>
                  <a:gd name="T76" fmla="*/ 236 w 259"/>
                  <a:gd name="T77" fmla="*/ 110 h 202"/>
                  <a:gd name="T78" fmla="*/ 232 w 259"/>
                  <a:gd name="T79" fmla="*/ 108 h 202"/>
                  <a:gd name="T80" fmla="*/ 223 w 259"/>
                  <a:gd name="T81" fmla="*/ 105 h 202"/>
                  <a:gd name="T82" fmla="*/ 153 w 259"/>
                  <a:gd name="T83" fmla="*/ 73 h 202"/>
                  <a:gd name="T84" fmla="*/ 90 w 259"/>
                  <a:gd name="T85" fmla="*/ 28 h 202"/>
                  <a:gd name="T86" fmla="*/ 86 w 259"/>
                  <a:gd name="T87" fmla="*/ 24 h 202"/>
                  <a:gd name="T88" fmla="*/ 79 w 259"/>
                  <a:gd name="T89" fmla="*/ 18 h 202"/>
                  <a:gd name="T90" fmla="*/ 66 w 259"/>
                  <a:gd name="T91" fmla="*/ 6 h 202"/>
                  <a:gd name="T92" fmla="*/ 66 w 259"/>
                  <a:gd name="T93" fmla="*/ 5 h 202"/>
                  <a:gd name="T94" fmla="*/ 5 w 259"/>
                  <a:gd name="T95" fmla="*/ 65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59" h="202">
                    <a:moveTo>
                      <a:pt x="235" y="202"/>
                    </a:moveTo>
                    <a:cubicBezTo>
                      <a:pt x="219" y="197"/>
                      <a:pt x="219" y="197"/>
                      <a:pt x="219" y="197"/>
                    </a:cubicBezTo>
                    <a:cubicBezTo>
                      <a:pt x="209" y="194"/>
                      <a:pt x="209" y="194"/>
                      <a:pt x="209" y="194"/>
                    </a:cubicBezTo>
                    <a:cubicBezTo>
                      <a:pt x="207" y="194"/>
                      <a:pt x="206" y="193"/>
                      <a:pt x="204" y="192"/>
                    </a:cubicBezTo>
                    <a:cubicBezTo>
                      <a:pt x="201" y="191"/>
                      <a:pt x="197" y="190"/>
                      <a:pt x="193" y="188"/>
                    </a:cubicBezTo>
                    <a:cubicBezTo>
                      <a:pt x="166" y="179"/>
                      <a:pt x="135" y="165"/>
                      <a:pt x="108" y="149"/>
                    </a:cubicBezTo>
                    <a:cubicBezTo>
                      <a:pt x="83" y="134"/>
                      <a:pt x="55" y="115"/>
                      <a:pt x="33" y="95"/>
                    </a:cubicBezTo>
                    <a:cubicBezTo>
                      <a:pt x="31" y="94"/>
                      <a:pt x="29" y="92"/>
                      <a:pt x="28" y="91"/>
                    </a:cubicBezTo>
                    <a:cubicBezTo>
                      <a:pt x="25" y="89"/>
                      <a:pt x="22" y="86"/>
                      <a:pt x="20" y="84"/>
                    </a:cubicBezTo>
                    <a:cubicBezTo>
                      <a:pt x="4" y="69"/>
                      <a:pt x="4" y="69"/>
                      <a:pt x="4" y="69"/>
                    </a:cubicBezTo>
                    <a:cubicBezTo>
                      <a:pt x="2" y="67"/>
                      <a:pt x="1" y="67"/>
                      <a:pt x="1" y="67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7" y="2"/>
                      <a:pt x="67" y="2"/>
                      <a:pt x="67" y="2"/>
                    </a:cubicBezTo>
                    <a:cubicBezTo>
                      <a:pt x="67" y="2"/>
                      <a:pt x="68" y="2"/>
                      <a:pt x="69" y="3"/>
                    </a:cubicBezTo>
                    <a:cubicBezTo>
                      <a:pt x="82" y="16"/>
                      <a:pt x="82" y="16"/>
                      <a:pt x="82" y="16"/>
                    </a:cubicBezTo>
                    <a:cubicBezTo>
                      <a:pt x="84" y="18"/>
                      <a:pt x="86" y="19"/>
                      <a:pt x="88" y="21"/>
                    </a:cubicBezTo>
                    <a:cubicBezTo>
                      <a:pt x="90" y="23"/>
                      <a:pt x="91" y="24"/>
                      <a:pt x="93" y="25"/>
                    </a:cubicBezTo>
                    <a:cubicBezTo>
                      <a:pt x="111" y="41"/>
                      <a:pt x="134" y="57"/>
                      <a:pt x="155" y="69"/>
                    </a:cubicBezTo>
                    <a:cubicBezTo>
                      <a:pt x="177" y="82"/>
                      <a:pt x="202" y="94"/>
                      <a:pt x="224" y="102"/>
                    </a:cubicBezTo>
                    <a:cubicBezTo>
                      <a:pt x="227" y="103"/>
                      <a:pt x="230" y="104"/>
                      <a:pt x="233" y="105"/>
                    </a:cubicBezTo>
                    <a:cubicBezTo>
                      <a:pt x="235" y="105"/>
                      <a:pt x="236" y="106"/>
                      <a:pt x="238" y="106"/>
                    </a:cubicBezTo>
                    <a:cubicBezTo>
                      <a:pt x="248" y="110"/>
                      <a:pt x="248" y="110"/>
                      <a:pt x="248" y="110"/>
                    </a:cubicBezTo>
                    <a:cubicBezTo>
                      <a:pt x="259" y="113"/>
                      <a:pt x="259" y="113"/>
                      <a:pt x="259" y="113"/>
                    </a:cubicBezTo>
                    <a:lnTo>
                      <a:pt x="235" y="202"/>
                    </a:lnTo>
                    <a:close/>
                    <a:moveTo>
                      <a:pt x="5" y="65"/>
                    </a:moveTo>
                    <a:cubicBezTo>
                      <a:pt x="6" y="66"/>
                      <a:pt x="6" y="66"/>
                      <a:pt x="6" y="66"/>
                    </a:cubicBezTo>
                    <a:cubicBezTo>
                      <a:pt x="22" y="81"/>
                      <a:pt x="22" y="81"/>
                      <a:pt x="22" y="81"/>
                    </a:cubicBezTo>
                    <a:cubicBezTo>
                      <a:pt x="24" y="83"/>
                      <a:pt x="27" y="86"/>
                      <a:pt x="30" y="88"/>
                    </a:cubicBezTo>
                    <a:cubicBezTo>
                      <a:pt x="32" y="90"/>
                      <a:pt x="33" y="91"/>
                      <a:pt x="35" y="93"/>
                    </a:cubicBezTo>
                    <a:cubicBezTo>
                      <a:pt x="57" y="112"/>
                      <a:pt x="85" y="131"/>
                      <a:pt x="110" y="146"/>
                    </a:cubicBezTo>
                    <a:cubicBezTo>
                      <a:pt x="137" y="162"/>
                      <a:pt x="167" y="176"/>
                      <a:pt x="194" y="185"/>
                    </a:cubicBezTo>
                    <a:cubicBezTo>
                      <a:pt x="198" y="187"/>
                      <a:pt x="202" y="188"/>
                      <a:pt x="205" y="189"/>
                    </a:cubicBezTo>
                    <a:cubicBezTo>
                      <a:pt x="207" y="190"/>
                      <a:pt x="209" y="190"/>
                      <a:pt x="210" y="191"/>
                    </a:cubicBezTo>
                    <a:cubicBezTo>
                      <a:pt x="223" y="195"/>
                      <a:pt x="223" y="195"/>
                      <a:pt x="223" y="195"/>
                    </a:cubicBezTo>
                    <a:cubicBezTo>
                      <a:pt x="232" y="197"/>
                      <a:pt x="232" y="197"/>
                      <a:pt x="232" y="197"/>
                    </a:cubicBezTo>
                    <a:cubicBezTo>
                      <a:pt x="254" y="115"/>
                      <a:pt x="254" y="115"/>
                      <a:pt x="254" y="115"/>
                    </a:cubicBezTo>
                    <a:cubicBezTo>
                      <a:pt x="247" y="113"/>
                      <a:pt x="247" y="113"/>
                      <a:pt x="247" y="113"/>
                    </a:cubicBezTo>
                    <a:cubicBezTo>
                      <a:pt x="236" y="110"/>
                      <a:pt x="236" y="110"/>
                      <a:pt x="236" y="110"/>
                    </a:cubicBezTo>
                    <a:cubicBezTo>
                      <a:pt x="235" y="109"/>
                      <a:pt x="234" y="109"/>
                      <a:pt x="232" y="108"/>
                    </a:cubicBezTo>
                    <a:cubicBezTo>
                      <a:pt x="229" y="107"/>
                      <a:pt x="226" y="106"/>
                      <a:pt x="223" y="105"/>
                    </a:cubicBezTo>
                    <a:cubicBezTo>
                      <a:pt x="201" y="98"/>
                      <a:pt x="175" y="86"/>
                      <a:pt x="153" y="73"/>
                    </a:cubicBezTo>
                    <a:cubicBezTo>
                      <a:pt x="132" y="60"/>
                      <a:pt x="109" y="44"/>
                      <a:pt x="90" y="28"/>
                    </a:cubicBezTo>
                    <a:cubicBezTo>
                      <a:pt x="89" y="27"/>
                      <a:pt x="87" y="25"/>
                      <a:pt x="86" y="24"/>
                    </a:cubicBezTo>
                    <a:cubicBezTo>
                      <a:pt x="83" y="22"/>
                      <a:pt x="81" y="20"/>
                      <a:pt x="79" y="18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6" y="6"/>
                      <a:pt x="66" y="6"/>
                      <a:pt x="66" y="5"/>
                    </a:cubicBezTo>
                    <a:lnTo>
                      <a:pt x="5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38">
                <a:extLst>
                  <a:ext uri="{FF2B5EF4-FFF2-40B4-BE49-F238E27FC236}">
                    <a16:creationId xmlns:a16="http://schemas.microsoft.com/office/drawing/2014/main" id="{8EF6D618-4B09-CB4A-ADBC-85817A6213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88138" y="1560513"/>
                <a:ext cx="625475" cy="722313"/>
              </a:xfrm>
              <a:custGeom>
                <a:avLst/>
                <a:gdLst>
                  <a:gd name="T0" fmla="*/ 152 w 263"/>
                  <a:gd name="T1" fmla="*/ 304 h 304"/>
                  <a:gd name="T2" fmla="*/ 132 w 263"/>
                  <a:gd name="T3" fmla="*/ 283 h 304"/>
                  <a:gd name="T4" fmla="*/ 119 w 263"/>
                  <a:gd name="T5" fmla="*/ 268 h 304"/>
                  <a:gd name="T6" fmla="*/ 59 w 263"/>
                  <a:gd name="T7" fmla="*/ 183 h 304"/>
                  <a:gd name="T8" fmla="*/ 15 w 263"/>
                  <a:gd name="T9" fmla="*/ 88 h 304"/>
                  <a:gd name="T10" fmla="*/ 10 w 263"/>
                  <a:gd name="T11" fmla="*/ 75 h 304"/>
                  <a:gd name="T12" fmla="*/ 9 w 263"/>
                  <a:gd name="T13" fmla="*/ 69 h 304"/>
                  <a:gd name="T14" fmla="*/ 7 w 263"/>
                  <a:gd name="T15" fmla="*/ 64 h 304"/>
                  <a:gd name="T16" fmla="*/ 4 w 263"/>
                  <a:gd name="T17" fmla="*/ 55 h 304"/>
                  <a:gd name="T18" fmla="*/ 0 w 263"/>
                  <a:gd name="T19" fmla="*/ 40 h 304"/>
                  <a:gd name="T20" fmla="*/ 152 w 263"/>
                  <a:gd name="T21" fmla="*/ 0 h 304"/>
                  <a:gd name="T22" fmla="*/ 155 w 263"/>
                  <a:gd name="T23" fmla="*/ 11 h 304"/>
                  <a:gd name="T24" fmla="*/ 157 w 263"/>
                  <a:gd name="T25" fmla="*/ 17 h 304"/>
                  <a:gd name="T26" fmla="*/ 158 w 263"/>
                  <a:gd name="T27" fmla="*/ 21 h 304"/>
                  <a:gd name="T28" fmla="*/ 159 w 263"/>
                  <a:gd name="T29" fmla="*/ 26 h 304"/>
                  <a:gd name="T30" fmla="*/ 162 w 263"/>
                  <a:gd name="T31" fmla="*/ 35 h 304"/>
                  <a:gd name="T32" fmla="*/ 194 w 263"/>
                  <a:gd name="T33" fmla="*/ 104 h 304"/>
                  <a:gd name="T34" fmla="*/ 238 w 263"/>
                  <a:gd name="T35" fmla="*/ 167 h 304"/>
                  <a:gd name="T36" fmla="*/ 248 w 263"/>
                  <a:gd name="T37" fmla="*/ 178 h 304"/>
                  <a:gd name="T38" fmla="*/ 263 w 263"/>
                  <a:gd name="T39" fmla="*/ 194 h 304"/>
                  <a:gd name="T40" fmla="*/ 152 w 263"/>
                  <a:gd name="T41" fmla="*/ 304 h 304"/>
                  <a:gd name="T42" fmla="*/ 5 w 263"/>
                  <a:gd name="T43" fmla="*/ 43 h 304"/>
                  <a:gd name="T44" fmla="*/ 8 w 263"/>
                  <a:gd name="T45" fmla="*/ 54 h 304"/>
                  <a:gd name="T46" fmla="*/ 10 w 263"/>
                  <a:gd name="T47" fmla="*/ 63 h 304"/>
                  <a:gd name="T48" fmla="*/ 12 w 263"/>
                  <a:gd name="T49" fmla="*/ 68 h 304"/>
                  <a:gd name="T50" fmla="*/ 14 w 263"/>
                  <a:gd name="T51" fmla="*/ 74 h 304"/>
                  <a:gd name="T52" fmla="*/ 18 w 263"/>
                  <a:gd name="T53" fmla="*/ 86 h 304"/>
                  <a:gd name="T54" fmla="*/ 62 w 263"/>
                  <a:gd name="T55" fmla="*/ 181 h 304"/>
                  <a:gd name="T56" fmla="*/ 122 w 263"/>
                  <a:gd name="T57" fmla="*/ 266 h 304"/>
                  <a:gd name="T58" fmla="*/ 134 w 263"/>
                  <a:gd name="T59" fmla="*/ 280 h 304"/>
                  <a:gd name="T60" fmla="*/ 152 w 263"/>
                  <a:gd name="T61" fmla="*/ 299 h 304"/>
                  <a:gd name="T62" fmla="*/ 258 w 263"/>
                  <a:gd name="T63" fmla="*/ 194 h 304"/>
                  <a:gd name="T64" fmla="*/ 245 w 263"/>
                  <a:gd name="T65" fmla="*/ 180 h 304"/>
                  <a:gd name="T66" fmla="*/ 236 w 263"/>
                  <a:gd name="T67" fmla="*/ 169 h 304"/>
                  <a:gd name="T68" fmla="*/ 191 w 263"/>
                  <a:gd name="T69" fmla="*/ 106 h 304"/>
                  <a:gd name="T70" fmla="*/ 159 w 263"/>
                  <a:gd name="T71" fmla="*/ 36 h 304"/>
                  <a:gd name="T72" fmla="*/ 156 w 263"/>
                  <a:gd name="T73" fmla="*/ 27 h 304"/>
                  <a:gd name="T74" fmla="*/ 154 w 263"/>
                  <a:gd name="T75" fmla="*/ 23 h 304"/>
                  <a:gd name="T76" fmla="*/ 153 w 263"/>
                  <a:gd name="T77" fmla="*/ 18 h 304"/>
                  <a:gd name="T78" fmla="*/ 151 w 263"/>
                  <a:gd name="T79" fmla="*/ 12 h 304"/>
                  <a:gd name="T80" fmla="*/ 149 w 263"/>
                  <a:gd name="T81" fmla="*/ 4 h 304"/>
                  <a:gd name="T82" fmla="*/ 5 w 263"/>
                  <a:gd name="T83" fmla="*/ 43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63" h="304">
                    <a:moveTo>
                      <a:pt x="152" y="304"/>
                    </a:moveTo>
                    <a:cubicBezTo>
                      <a:pt x="132" y="283"/>
                      <a:pt x="132" y="283"/>
                      <a:pt x="132" y="283"/>
                    </a:cubicBezTo>
                    <a:cubicBezTo>
                      <a:pt x="119" y="268"/>
                      <a:pt x="119" y="268"/>
                      <a:pt x="119" y="268"/>
                    </a:cubicBezTo>
                    <a:cubicBezTo>
                      <a:pt x="97" y="242"/>
                      <a:pt x="75" y="211"/>
                      <a:pt x="59" y="183"/>
                    </a:cubicBezTo>
                    <a:cubicBezTo>
                      <a:pt x="41" y="153"/>
                      <a:pt x="25" y="118"/>
                      <a:pt x="15" y="88"/>
                    </a:cubicBezTo>
                    <a:cubicBezTo>
                      <a:pt x="13" y="83"/>
                      <a:pt x="12" y="79"/>
                      <a:pt x="10" y="75"/>
                    </a:cubicBezTo>
                    <a:cubicBezTo>
                      <a:pt x="10" y="73"/>
                      <a:pt x="9" y="71"/>
                      <a:pt x="9" y="69"/>
                    </a:cubicBezTo>
                    <a:cubicBezTo>
                      <a:pt x="8" y="67"/>
                      <a:pt x="7" y="65"/>
                      <a:pt x="7" y="64"/>
                    </a:cubicBezTo>
                    <a:cubicBezTo>
                      <a:pt x="6" y="60"/>
                      <a:pt x="5" y="57"/>
                      <a:pt x="4" y="55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55" y="11"/>
                      <a:pt x="155" y="11"/>
                      <a:pt x="155" y="11"/>
                    </a:cubicBezTo>
                    <a:cubicBezTo>
                      <a:pt x="155" y="13"/>
                      <a:pt x="156" y="15"/>
                      <a:pt x="157" y="17"/>
                    </a:cubicBezTo>
                    <a:cubicBezTo>
                      <a:pt x="157" y="19"/>
                      <a:pt x="157" y="20"/>
                      <a:pt x="158" y="21"/>
                    </a:cubicBezTo>
                    <a:cubicBezTo>
                      <a:pt x="158" y="23"/>
                      <a:pt x="159" y="25"/>
                      <a:pt x="159" y="26"/>
                    </a:cubicBezTo>
                    <a:cubicBezTo>
                      <a:pt x="160" y="29"/>
                      <a:pt x="161" y="32"/>
                      <a:pt x="162" y="35"/>
                    </a:cubicBezTo>
                    <a:cubicBezTo>
                      <a:pt x="170" y="57"/>
                      <a:pt x="182" y="83"/>
                      <a:pt x="194" y="104"/>
                    </a:cubicBezTo>
                    <a:cubicBezTo>
                      <a:pt x="206" y="125"/>
                      <a:pt x="222" y="148"/>
                      <a:pt x="238" y="167"/>
                    </a:cubicBezTo>
                    <a:cubicBezTo>
                      <a:pt x="248" y="178"/>
                      <a:pt x="248" y="178"/>
                      <a:pt x="248" y="178"/>
                    </a:cubicBezTo>
                    <a:cubicBezTo>
                      <a:pt x="263" y="194"/>
                      <a:pt x="263" y="194"/>
                      <a:pt x="263" y="194"/>
                    </a:cubicBezTo>
                    <a:lnTo>
                      <a:pt x="152" y="304"/>
                    </a:lnTo>
                    <a:close/>
                    <a:moveTo>
                      <a:pt x="5" y="43"/>
                    </a:moveTo>
                    <a:cubicBezTo>
                      <a:pt x="8" y="54"/>
                      <a:pt x="8" y="54"/>
                      <a:pt x="8" y="54"/>
                    </a:cubicBezTo>
                    <a:cubicBezTo>
                      <a:pt x="8" y="56"/>
                      <a:pt x="9" y="59"/>
                      <a:pt x="10" y="63"/>
                    </a:cubicBezTo>
                    <a:cubicBezTo>
                      <a:pt x="11" y="64"/>
                      <a:pt x="11" y="66"/>
                      <a:pt x="12" y="68"/>
                    </a:cubicBezTo>
                    <a:cubicBezTo>
                      <a:pt x="13" y="70"/>
                      <a:pt x="13" y="72"/>
                      <a:pt x="14" y="74"/>
                    </a:cubicBezTo>
                    <a:cubicBezTo>
                      <a:pt x="15" y="78"/>
                      <a:pt x="16" y="82"/>
                      <a:pt x="18" y="86"/>
                    </a:cubicBezTo>
                    <a:cubicBezTo>
                      <a:pt x="29" y="117"/>
                      <a:pt x="45" y="151"/>
                      <a:pt x="62" y="181"/>
                    </a:cubicBezTo>
                    <a:cubicBezTo>
                      <a:pt x="78" y="209"/>
                      <a:pt x="100" y="240"/>
                      <a:pt x="122" y="266"/>
                    </a:cubicBezTo>
                    <a:cubicBezTo>
                      <a:pt x="134" y="280"/>
                      <a:pt x="134" y="280"/>
                      <a:pt x="134" y="280"/>
                    </a:cubicBezTo>
                    <a:cubicBezTo>
                      <a:pt x="152" y="299"/>
                      <a:pt x="152" y="299"/>
                      <a:pt x="152" y="299"/>
                    </a:cubicBezTo>
                    <a:cubicBezTo>
                      <a:pt x="258" y="194"/>
                      <a:pt x="258" y="194"/>
                      <a:pt x="258" y="194"/>
                    </a:cubicBezTo>
                    <a:cubicBezTo>
                      <a:pt x="245" y="180"/>
                      <a:pt x="245" y="180"/>
                      <a:pt x="245" y="180"/>
                    </a:cubicBezTo>
                    <a:cubicBezTo>
                      <a:pt x="236" y="169"/>
                      <a:pt x="236" y="169"/>
                      <a:pt x="236" y="169"/>
                    </a:cubicBezTo>
                    <a:cubicBezTo>
                      <a:pt x="226" y="158"/>
                      <a:pt x="208" y="135"/>
                      <a:pt x="191" y="106"/>
                    </a:cubicBezTo>
                    <a:cubicBezTo>
                      <a:pt x="179" y="84"/>
                      <a:pt x="167" y="59"/>
                      <a:pt x="159" y="36"/>
                    </a:cubicBezTo>
                    <a:cubicBezTo>
                      <a:pt x="158" y="33"/>
                      <a:pt x="157" y="30"/>
                      <a:pt x="156" y="27"/>
                    </a:cubicBezTo>
                    <a:cubicBezTo>
                      <a:pt x="155" y="26"/>
                      <a:pt x="155" y="24"/>
                      <a:pt x="154" y="23"/>
                    </a:cubicBezTo>
                    <a:cubicBezTo>
                      <a:pt x="154" y="21"/>
                      <a:pt x="154" y="20"/>
                      <a:pt x="153" y="18"/>
                    </a:cubicBezTo>
                    <a:cubicBezTo>
                      <a:pt x="152" y="16"/>
                      <a:pt x="152" y="14"/>
                      <a:pt x="151" y="12"/>
                    </a:cubicBezTo>
                    <a:cubicBezTo>
                      <a:pt x="149" y="4"/>
                      <a:pt x="149" y="4"/>
                      <a:pt x="149" y="4"/>
                    </a:cubicBezTo>
                    <a:lnTo>
                      <a:pt x="5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39">
                <a:extLst>
                  <a:ext uri="{FF2B5EF4-FFF2-40B4-BE49-F238E27FC236}">
                    <a16:creationId xmlns:a16="http://schemas.microsoft.com/office/drawing/2014/main" id="{D189955C-2C9C-C046-845D-3682452B55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3175"/>
                <a:ext cx="696913" cy="585788"/>
              </a:xfrm>
              <a:custGeom>
                <a:avLst/>
                <a:gdLst>
                  <a:gd name="T0" fmla="*/ 99 w 293"/>
                  <a:gd name="T1" fmla="*/ 247 h 247"/>
                  <a:gd name="T2" fmla="*/ 0 w 293"/>
                  <a:gd name="T3" fmla="*/ 148 h 247"/>
                  <a:gd name="T4" fmla="*/ 21 w 293"/>
                  <a:gd name="T5" fmla="*/ 128 h 247"/>
                  <a:gd name="T6" fmla="*/ 31 w 293"/>
                  <a:gd name="T7" fmla="*/ 120 h 247"/>
                  <a:gd name="T8" fmla="*/ 36 w 293"/>
                  <a:gd name="T9" fmla="*/ 116 h 247"/>
                  <a:gd name="T10" fmla="*/ 119 w 293"/>
                  <a:gd name="T11" fmla="*/ 57 h 247"/>
                  <a:gd name="T12" fmla="*/ 211 w 293"/>
                  <a:gd name="T13" fmla="*/ 15 h 247"/>
                  <a:gd name="T14" fmla="*/ 223 w 293"/>
                  <a:gd name="T15" fmla="*/ 10 h 247"/>
                  <a:gd name="T16" fmla="*/ 229 w 293"/>
                  <a:gd name="T17" fmla="*/ 9 h 247"/>
                  <a:gd name="T18" fmla="*/ 234 w 293"/>
                  <a:gd name="T19" fmla="*/ 7 h 247"/>
                  <a:gd name="T20" fmla="*/ 243 w 293"/>
                  <a:gd name="T21" fmla="*/ 4 h 247"/>
                  <a:gd name="T22" fmla="*/ 257 w 293"/>
                  <a:gd name="T23" fmla="*/ 0 h 247"/>
                  <a:gd name="T24" fmla="*/ 293 w 293"/>
                  <a:gd name="T25" fmla="*/ 135 h 247"/>
                  <a:gd name="T26" fmla="*/ 282 w 293"/>
                  <a:gd name="T27" fmla="*/ 138 h 247"/>
                  <a:gd name="T28" fmla="*/ 276 w 293"/>
                  <a:gd name="T29" fmla="*/ 140 h 247"/>
                  <a:gd name="T30" fmla="*/ 271 w 293"/>
                  <a:gd name="T31" fmla="*/ 142 h 247"/>
                  <a:gd name="T32" fmla="*/ 267 w 293"/>
                  <a:gd name="T33" fmla="*/ 143 h 247"/>
                  <a:gd name="T34" fmla="*/ 258 w 293"/>
                  <a:gd name="T35" fmla="*/ 146 h 247"/>
                  <a:gd name="T36" fmla="*/ 189 w 293"/>
                  <a:gd name="T37" fmla="*/ 178 h 247"/>
                  <a:gd name="T38" fmla="*/ 126 w 293"/>
                  <a:gd name="T39" fmla="*/ 222 h 247"/>
                  <a:gd name="T40" fmla="*/ 122 w 293"/>
                  <a:gd name="T41" fmla="*/ 226 h 247"/>
                  <a:gd name="T42" fmla="*/ 116 w 293"/>
                  <a:gd name="T43" fmla="*/ 232 h 247"/>
                  <a:gd name="T44" fmla="*/ 99 w 293"/>
                  <a:gd name="T45" fmla="*/ 247 h 247"/>
                  <a:gd name="T46" fmla="*/ 6 w 293"/>
                  <a:gd name="T47" fmla="*/ 148 h 247"/>
                  <a:gd name="T48" fmla="*/ 99 w 293"/>
                  <a:gd name="T49" fmla="*/ 242 h 247"/>
                  <a:gd name="T50" fmla="*/ 113 w 293"/>
                  <a:gd name="T51" fmla="*/ 229 h 247"/>
                  <a:gd name="T52" fmla="*/ 119 w 293"/>
                  <a:gd name="T53" fmla="*/ 224 h 247"/>
                  <a:gd name="T54" fmla="*/ 124 w 293"/>
                  <a:gd name="T55" fmla="*/ 220 h 247"/>
                  <a:gd name="T56" fmla="*/ 187 w 293"/>
                  <a:gd name="T57" fmla="*/ 175 h 247"/>
                  <a:gd name="T58" fmla="*/ 257 w 293"/>
                  <a:gd name="T59" fmla="*/ 143 h 247"/>
                  <a:gd name="T60" fmla="*/ 266 w 293"/>
                  <a:gd name="T61" fmla="*/ 140 h 247"/>
                  <a:gd name="T62" fmla="*/ 270 w 293"/>
                  <a:gd name="T63" fmla="*/ 138 h 247"/>
                  <a:gd name="T64" fmla="*/ 275 w 293"/>
                  <a:gd name="T65" fmla="*/ 137 h 247"/>
                  <a:gd name="T66" fmla="*/ 281 w 293"/>
                  <a:gd name="T67" fmla="*/ 135 h 247"/>
                  <a:gd name="T68" fmla="*/ 288 w 293"/>
                  <a:gd name="T69" fmla="*/ 133 h 247"/>
                  <a:gd name="T70" fmla="*/ 254 w 293"/>
                  <a:gd name="T71" fmla="*/ 5 h 247"/>
                  <a:gd name="T72" fmla="*/ 244 w 293"/>
                  <a:gd name="T73" fmla="*/ 8 h 247"/>
                  <a:gd name="T74" fmla="*/ 235 w 293"/>
                  <a:gd name="T75" fmla="*/ 10 h 247"/>
                  <a:gd name="T76" fmla="*/ 230 w 293"/>
                  <a:gd name="T77" fmla="*/ 12 h 247"/>
                  <a:gd name="T78" fmla="*/ 224 w 293"/>
                  <a:gd name="T79" fmla="*/ 14 h 247"/>
                  <a:gd name="T80" fmla="*/ 212 w 293"/>
                  <a:gd name="T81" fmla="*/ 18 h 247"/>
                  <a:gd name="T82" fmla="*/ 120 w 293"/>
                  <a:gd name="T83" fmla="*/ 61 h 247"/>
                  <a:gd name="T84" fmla="*/ 38 w 293"/>
                  <a:gd name="T85" fmla="*/ 119 h 247"/>
                  <a:gd name="T86" fmla="*/ 33 w 293"/>
                  <a:gd name="T87" fmla="*/ 123 h 247"/>
                  <a:gd name="T88" fmla="*/ 24 w 293"/>
                  <a:gd name="T89" fmla="*/ 131 h 247"/>
                  <a:gd name="T90" fmla="*/ 6 w 293"/>
                  <a:gd name="T91" fmla="*/ 148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3" h="247">
                    <a:moveTo>
                      <a:pt x="99" y="247"/>
                    </a:moveTo>
                    <a:cubicBezTo>
                      <a:pt x="0" y="148"/>
                      <a:pt x="0" y="148"/>
                      <a:pt x="0" y="148"/>
                    </a:cubicBezTo>
                    <a:cubicBezTo>
                      <a:pt x="21" y="128"/>
                      <a:pt x="21" y="128"/>
                      <a:pt x="21" y="128"/>
                    </a:cubicBezTo>
                    <a:cubicBezTo>
                      <a:pt x="24" y="126"/>
                      <a:pt x="27" y="123"/>
                      <a:pt x="31" y="120"/>
                    </a:cubicBezTo>
                    <a:cubicBezTo>
                      <a:pt x="32" y="119"/>
                      <a:pt x="34" y="118"/>
                      <a:pt x="36" y="116"/>
                    </a:cubicBezTo>
                    <a:cubicBezTo>
                      <a:pt x="61" y="95"/>
                      <a:pt x="91" y="73"/>
                      <a:pt x="119" y="57"/>
                    </a:cubicBezTo>
                    <a:cubicBezTo>
                      <a:pt x="148" y="40"/>
                      <a:pt x="181" y="25"/>
                      <a:pt x="211" y="15"/>
                    </a:cubicBezTo>
                    <a:cubicBezTo>
                      <a:pt x="215" y="13"/>
                      <a:pt x="219" y="12"/>
                      <a:pt x="223" y="10"/>
                    </a:cubicBezTo>
                    <a:cubicBezTo>
                      <a:pt x="225" y="10"/>
                      <a:pt x="227" y="9"/>
                      <a:pt x="229" y="9"/>
                    </a:cubicBezTo>
                    <a:cubicBezTo>
                      <a:pt x="231" y="8"/>
                      <a:pt x="232" y="7"/>
                      <a:pt x="234" y="7"/>
                    </a:cubicBezTo>
                    <a:cubicBezTo>
                      <a:pt x="237" y="6"/>
                      <a:pt x="240" y="5"/>
                      <a:pt x="243" y="4"/>
                    </a:cubicBezTo>
                    <a:cubicBezTo>
                      <a:pt x="257" y="0"/>
                      <a:pt x="257" y="0"/>
                      <a:pt x="257" y="0"/>
                    </a:cubicBezTo>
                    <a:cubicBezTo>
                      <a:pt x="293" y="135"/>
                      <a:pt x="293" y="135"/>
                      <a:pt x="293" y="135"/>
                    </a:cubicBezTo>
                    <a:cubicBezTo>
                      <a:pt x="282" y="138"/>
                      <a:pt x="282" y="138"/>
                      <a:pt x="282" y="138"/>
                    </a:cubicBezTo>
                    <a:cubicBezTo>
                      <a:pt x="280" y="139"/>
                      <a:pt x="278" y="139"/>
                      <a:pt x="276" y="140"/>
                    </a:cubicBezTo>
                    <a:cubicBezTo>
                      <a:pt x="274" y="141"/>
                      <a:pt x="273" y="141"/>
                      <a:pt x="271" y="142"/>
                    </a:cubicBezTo>
                    <a:cubicBezTo>
                      <a:pt x="270" y="142"/>
                      <a:pt x="268" y="143"/>
                      <a:pt x="267" y="143"/>
                    </a:cubicBezTo>
                    <a:cubicBezTo>
                      <a:pt x="264" y="144"/>
                      <a:pt x="261" y="145"/>
                      <a:pt x="258" y="146"/>
                    </a:cubicBezTo>
                    <a:cubicBezTo>
                      <a:pt x="236" y="154"/>
                      <a:pt x="211" y="165"/>
                      <a:pt x="189" y="178"/>
                    </a:cubicBezTo>
                    <a:cubicBezTo>
                      <a:pt x="168" y="190"/>
                      <a:pt x="145" y="206"/>
                      <a:pt x="126" y="222"/>
                    </a:cubicBezTo>
                    <a:cubicBezTo>
                      <a:pt x="125" y="224"/>
                      <a:pt x="123" y="225"/>
                      <a:pt x="122" y="226"/>
                    </a:cubicBezTo>
                    <a:cubicBezTo>
                      <a:pt x="119" y="228"/>
                      <a:pt x="117" y="230"/>
                      <a:pt x="116" y="232"/>
                    </a:cubicBezTo>
                    <a:lnTo>
                      <a:pt x="99" y="247"/>
                    </a:lnTo>
                    <a:close/>
                    <a:moveTo>
                      <a:pt x="6" y="148"/>
                    </a:moveTo>
                    <a:cubicBezTo>
                      <a:pt x="99" y="242"/>
                      <a:pt x="99" y="242"/>
                      <a:pt x="99" y="242"/>
                    </a:cubicBezTo>
                    <a:cubicBezTo>
                      <a:pt x="113" y="229"/>
                      <a:pt x="113" y="229"/>
                      <a:pt x="113" y="229"/>
                    </a:cubicBezTo>
                    <a:cubicBezTo>
                      <a:pt x="115" y="227"/>
                      <a:pt x="117" y="226"/>
                      <a:pt x="119" y="224"/>
                    </a:cubicBezTo>
                    <a:cubicBezTo>
                      <a:pt x="121" y="222"/>
                      <a:pt x="122" y="221"/>
                      <a:pt x="124" y="220"/>
                    </a:cubicBezTo>
                    <a:cubicBezTo>
                      <a:pt x="143" y="203"/>
                      <a:pt x="166" y="187"/>
                      <a:pt x="187" y="175"/>
                    </a:cubicBezTo>
                    <a:cubicBezTo>
                      <a:pt x="209" y="162"/>
                      <a:pt x="235" y="150"/>
                      <a:pt x="257" y="143"/>
                    </a:cubicBezTo>
                    <a:cubicBezTo>
                      <a:pt x="260" y="141"/>
                      <a:pt x="263" y="141"/>
                      <a:pt x="266" y="140"/>
                    </a:cubicBezTo>
                    <a:cubicBezTo>
                      <a:pt x="267" y="139"/>
                      <a:pt x="269" y="139"/>
                      <a:pt x="270" y="138"/>
                    </a:cubicBezTo>
                    <a:cubicBezTo>
                      <a:pt x="272" y="138"/>
                      <a:pt x="273" y="137"/>
                      <a:pt x="275" y="137"/>
                    </a:cubicBezTo>
                    <a:cubicBezTo>
                      <a:pt x="277" y="136"/>
                      <a:pt x="279" y="135"/>
                      <a:pt x="281" y="135"/>
                    </a:cubicBezTo>
                    <a:cubicBezTo>
                      <a:pt x="288" y="133"/>
                      <a:pt x="288" y="133"/>
                      <a:pt x="288" y="133"/>
                    </a:cubicBezTo>
                    <a:cubicBezTo>
                      <a:pt x="254" y="5"/>
                      <a:pt x="254" y="5"/>
                      <a:pt x="254" y="5"/>
                    </a:cubicBezTo>
                    <a:cubicBezTo>
                      <a:pt x="244" y="8"/>
                      <a:pt x="244" y="8"/>
                      <a:pt x="244" y="8"/>
                    </a:cubicBezTo>
                    <a:cubicBezTo>
                      <a:pt x="241" y="8"/>
                      <a:pt x="238" y="9"/>
                      <a:pt x="235" y="10"/>
                    </a:cubicBezTo>
                    <a:cubicBezTo>
                      <a:pt x="233" y="11"/>
                      <a:pt x="232" y="11"/>
                      <a:pt x="230" y="12"/>
                    </a:cubicBezTo>
                    <a:cubicBezTo>
                      <a:pt x="228" y="13"/>
                      <a:pt x="226" y="13"/>
                      <a:pt x="224" y="14"/>
                    </a:cubicBezTo>
                    <a:cubicBezTo>
                      <a:pt x="220" y="15"/>
                      <a:pt x="216" y="16"/>
                      <a:pt x="212" y="18"/>
                    </a:cubicBezTo>
                    <a:cubicBezTo>
                      <a:pt x="183" y="28"/>
                      <a:pt x="149" y="44"/>
                      <a:pt x="120" y="61"/>
                    </a:cubicBezTo>
                    <a:cubicBezTo>
                      <a:pt x="93" y="76"/>
                      <a:pt x="63" y="98"/>
                      <a:pt x="38" y="119"/>
                    </a:cubicBezTo>
                    <a:cubicBezTo>
                      <a:pt x="36" y="120"/>
                      <a:pt x="35" y="122"/>
                      <a:pt x="33" y="123"/>
                    </a:cubicBezTo>
                    <a:cubicBezTo>
                      <a:pt x="30" y="126"/>
                      <a:pt x="27" y="129"/>
                      <a:pt x="24" y="131"/>
                    </a:cubicBezTo>
                    <a:lnTo>
                      <a:pt x="6" y="1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40">
                <a:extLst>
                  <a:ext uri="{FF2B5EF4-FFF2-40B4-BE49-F238E27FC236}">
                    <a16:creationId xmlns:a16="http://schemas.microsoft.com/office/drawing/2014/main" id="{67B98F62-1BD6-AC4C-9221-783A572774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58013" y="1387475"/>
                <a:ext cx="80963" cy="139700"/>
              </a:xfrm>
              <a:custGeom>
                <a:avLst/>
                <a:gdLst>
                  <a:gd name="T0" fmla="*/ 8 w 34"/>
                  <a:gd name="T1" fmla="*/ 59 h 59"/>
                  <a:gd name="T2" fmla="*/ 7 w 34"/>
                  <a:gd name="T3" fmla="*/ 54 h 59"/>
                  <a:gd name="T4" fmla="*/ 6 w 34"/>
                  <a:gd name="T5" fmla="*/ 49 h 59"/>
                  <a:gd name="T6" fmla="*/ 3 w 34"/>
                  <a:gd name="T7" fmla="*/ 30 h 59"/>
                  <a:gd name="T8" fmla="*/ 1 w 34"/>
                  <a:gd name="T9" fmla="*/ 11 h 59"/>
                  <a:gd name="T10" fmla="*/ 0 w 34"/>
                  <a:gd name="T11" fmla="*/ 6 h 59"/>
                  <a:gd name="T12" fmla="*/ 0 w 34"/>
                  <a:gd name="T13" fmla="*/ 2 h 59"/>
                  <a:gd name="T14" fmla="*/ 26 w 34"/>
                  <a:gd name="T15" fmla="*/ 0 h 59"/>
                  <a:gd name="T16" fmla="*/ 26 w 34"/>
                  <a:gd name="T17" fmla="*/ 4 h 59"/>
                  <a:gd name="T18" fmla="*/ 27 w 34"/>
                  <a:gd name="T19" fmla="*/ 9 h 59"/>
                  <a:gd name="T20" fmla="*/ 30 w 34"/>
                  <a:gd name="T21" fmla="*/ 30 h 59"/>
                  <a:gd name="T22" fmla="*/ 32 w 34"/>
                  <a:gd name="T23" fmla="*/ 44 h 59"/>
                  <a:gd name="T24" fmla="*/ 33 w 34"/>
                  <a:gd name="T25" fmla="*/ 49 h 59"/>
                  <a:gd name="T26" fmla="*/ 34 w 34"/>
                  <a:gd name="T27" fmla="*/ 53 h 59"/>
                  <a:gd name="T28" fmla="*/ 8 w 34"/>
                  <a:gd name="T29" fmla="*/ 59 h 59"/>
                  <a:gd name="T30" fmla="*/ 4 w 34"/>
                  <a:gd name="T31" fmla="*/ 5 h 59"/>
                  <a:gd name="T32" fmla="*/ 4 w 34"/>
                  <a:gd name="T33" fmla="*/ 6 h 59"/>
                  <a:gd name="T34" fmla="*/ 4 w 34"/>
                  <a:gd name="T35" fmla="*/ 11 h 59"/>
                  <a:gd name="T36" fmla="*/ 6 w 34"/>
                  <a:gd name="T37" fmla="*/ 30 h 59"/>
                  <a:gd name="T38" fmla="*/ 9 w 34"/>
                  <a:gd name="T39" fmla="*/ 48 h 59"/>
                  <a:gd name="T40" fmla="*/ 10 w 34"/>
                  <a:gd name="T41" fmla="*/ 53 h 59"/>
                  <a:gd name="T42" fmla="*/ 11 w 34"/>
                  <a:gd name="T43" fmla="*/ 54 h 59"/>
                  <a:gd name="T44" fmla="*/ 30 w 34"/>
                  <a:gd name="T45" fmla="*/ 50 h 59"/>
                  <a:gd name="T46" fmla="*/ 29 w 34"/>
                  <a:gd name="T47" fmla="*/ 49 h 59"/>
                  <a:gd name="T48" fmla="*/ 28 w 34"/>
                  <a:gd name="T49" fmla="*/ 44 h 59"/>
                  <a:gd name="T50" fmla="*/ 26 w 34"/>
                  <a:gd name="T51" fmla="*/ 27 h 59"/>
                  <a:gd name="T52" fmla="*/ 23 w 34"/>
                  <a:gd name="T53" fmla="*/ 9 h 59"/>
                  <a:gd name="T54" fmla="*/ 23 w 34"/>
                  <a:gd name="T55" fmla="*/ 4 h 59"/>
                  <a:gd name="T56" fmla="*/ 23 w 34"/>
                  <a:gd name="T57" fmla="*/ 4 h 59"/>
                  <a:gd name="T58" fmla="*/ 4 w 34"/>
                  <a:gd name="T59" fmla="*/ 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4" h="59">
                    <a:moveTo>
                      <a:pt x="8" y="59"/>
                    </a:moveTo>
                    <a:cubicBezTo>
                      <a:pt x="7" y="54"/>
                      <a:pt x="7" y="54"/>
                      <a:pt x="7" y="54"/>
                    </a:cubicBezTo>
                    <a:cubicBezTo>
                      <a:pt x="7" y="52"/>
                      <a:pt x="6" y="51"/>
                      <a:pt x="6" y="49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0" y="9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7" y="5"/>
                      <a:pt x="27" y="7"/>
                      <a:pt x="27" y="9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2" y="44"/>
                      <a:pt x="32" y="44"/>
                      <a:pt x="32" y="44"/>
                    </a:cubicBezTo>
                    <a:cubicBezTo>
                      <a:pt x="32" y="46"/>
                      <a:pt x="33" y="47"/>
                      <a:pt x="33" y="49"/>
                    </a:cubicBezTo>
                    <a:cubicBezTo>
                      <a:pt x="34" y="53"/>
                      <a:pt x="34" y="53"/>
                      <a:pt x="34" y="53"/>
                    </a:cubicBezTo>
                    <a:lnTo>
                      <a:pt x="8" y="59"/>
                    </a:lnTo>
                    <a:close/>
                    <a:moveTo>
                      <a:pt x="4" y="5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4" y="7"/>
                      <a:pt x="4" y="9"/>
                      <a:pt x="4" y="11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10" y="50"/>
                      <a:pt x="10" y="52"/>
                      <a:pt x="10" y="53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29" y="49"/>
                      <a:pt x="29" y="49"/>
                      <a:pt x="29" y="49"/>
                    </a:cubicBezTo>
                    <a:cubicBezTo>
                      <a:pt x="29" y="48"/>
                      <a:pt x="29" y="46"/>
                      <a:pt x="28" y="44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7"/>
                      <a:pt x="23" y="5"/>
                      <a:pt x="23" y="4"/>
                    </a:cubicBezTo>
                    <a:cubicBezTo>
                      <a:pt x="23" y="4"/>
                      <a:pt x="23" y="4"/>
                      <a:pt x="23" y="4"/>
                    </a:cubicBezTo>
                    <a:lnTo>
                      <a:pt x="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41">
                <a:extLst>
                  <a:ext uri="{FF2B5EF4-FFF2-40B4-BE49-F238E27FC236}">
                    <a16:creationId xmlns:a16="http://schemas.microsoft.com/office/drawing/2014/main" id="{06E4D40F-2ED5-9241-9C3E-9414D95E53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53250" y="1204913"/>
                <a:ext cx="66675" cy="134938"/>
              </a:xfrm>
              <a:custGeom>
                <a:avLst/>
                <a:gdLst>
                  <a:gd name="T0" fmla="*/ 0 w 28"/>
                  <a:gd name="T1" fmla="*/ 57 h 57"/>
                  <a:gd name="T2" fmla="*/ 0 w 28"/>
                  <a:gd name="T3" fmla="*/ 47 h 57"/>
                  <a:gd name="T4" fmla="*/ 0 w 28"/>
                  <a:gd name="T5" fmla="*/ 34 h 57"/>
                  <a:gd name="T6" fmla="*/ 0 w 28"/>
                  <a:gd name="T7" fmla="*/ 29 h 57"/>
                  <a:gd name="T8" fmla="*/ 0 w 28"/>
                  <a:gd name="T9" fmla="*/ 25 h 57"/>
                  <a:gd name="T10" fmla="*/ 1 w 28"/>
                  <a:gd name="T11" fmla="*/ 19 h 57"/>
                  <a:gd name="T12" fmla="*/ 2 w 28"/>
                  <a:gd name="T13" fmla="*/ 0 h 57"/>
                  <a:gd name="T14" fmla="*/ 28 w 28"/>
                  <a:gd name="T15" fmla="*/ 2 h 57"/>
                  <a:gd name="T16" fmla="*/ 27 w 28"/>
                  <a:gd name="T17" fmla="*/ 20 h 57"/>
                  <a:gd name="T18" fmla="*/ 27 w 28"/>
                  <a:gd name="T19" fmla="*/ 26 h 57"/>
                  <a:gd name="T20" fmla="*/ 27 w 28"/>
                  <a:gd name="T21" fmla="*/ 29 h 57"/>
                  <a:gd name="T22" fmla="*/ 27 w 28"/>
                  <a:gd name="T23" fmla="*/ 35 h 57"/>
                  <a:gd name="T24" fmla="*/ 27 w 28"/>
                  <a:gd name="T25" fmla="*/ 47 h 57"/>
                  <a:gd name="T26" fmla="*/ 27 w 28"/>
                  <a:gd name="T27" fmla="*/ 56 h 57"/>
                  <a:gd name="T28" fmla="*/ 0 w 28"/>
                  <a:gd name="T29" fmla="*/ 57 h 57"/>
                  <a:gd name="T30" fmla="*/ 5 w 28"/>
                  <a:gd name="T31" fmla="*/ 4 h 57"/>
                  <a:gd name="T32" fmla="*/ 4 w 28"/>
                  <a:gd name="T33" fmla="*/ 19 h 57"/>
                  <a:gd name="T34" fmla="*/ 4 w 28"/>
                  <a:gd name="T35" fmla="*/ 25 h 57"/>
                  <a:gd name="T36" fmla="*/ 4 w 28"/>
                  <a:gd name="T37" fmla="*/ 29 h 57"/>
                  <a:gd name="T38" fmla="*/ 4 w 28"/>
                  <a:gd name="T39" fmla="*/ 34 h 57"/>
                  <a:gd name="T40" fmla="*/ 4 w 28"/>
                  <a:gd name="T41" fmla="*/ 47 h 57"/>
                  <a:gd name="T42" fmla="*/ 4 w 28"/>
                  <a:gd name="T43" fmla="*/ 53 h 57"/>
                  <a:gd name="T44" fmla="*/ 23 w 28"/>
                  <a:gd name="T45" fmla="*/ 53 h 57"/>
                  <a:gd name="T46" fmla="*/ 23 w 28"/>
                  <a:gd name="T47" fmla="*/ 47 h 57"/>
                  <a:gd name="T48" fmla="*/ 23 w 28"/>
                  <a:gd name="T49" fmla="*/ 35 h 57"/>
                  <a:gd name="T50" fmla="*/ 23 w 28"/>
                  <a:gd name="T51" fmla="*/ 29 h 57"/>
                  <a:gd name="T52" fmla="*/ 23 w 28"/>
                  <a:gd name="T53" fmla="*/ 26 h 57"/>
                  <a:gd name="T54" fmla="*/ 24 w 28"/>
                  <a:gd name="T55" fmla="*/ 20 h 57"/>
                  <a:gd name="T56" fmla="*/ 25 w 28"/>
                  <a:gd name="T57" fmla="*/ 6 h 57"/>
                  <a:gd name="T58" fmla="*/ 5 w 28"/>
                  <a:gd name="T59" fmla="*/ 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" h="57">
                    <a:moveTo>
                      <a:pt x="0" y="57"/>
                    </a:moveTo>
                    <a:cubicBezTo>
                      <a:pt x="0" y="47"/>
                      <a:pt x="0" y="47"/>
                      <a:pt x="0" y="47"/>
                    </a:cubicBezTo>
                    <a:cubicBezTo>
                      <a:pt x="0" y="43"/>
                      <a:pt x="0" y="39"/>
                      <a:pt x="0" y="34"/>
                    </a:cubicBezTo>
                    <a:cubicBezTo>
                      <a:pt x="0" y="32"/>
                      <a:pt x="0" y="30"/>
                      <a:pt x="0" y="29"/>
                    </a:cubicBezTo>
                    <a:cubicBezTo>
                      <a:pt x="0" y="27"/>
                      <a:pt x="0" y="26"/>
                      <a:pt x="0" y="25"/>
                    </a:cubicBezTo>
                    <a:cubicBezTo>
                      <a:pt x="0" y="23"/>
                      <a:pt x="1" y="21"/>
                      <a:pt x="1" y="19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2"/>
                      <a:pt x="27" y="24"/>
                      <a:pt x="27" y="26"/>
                    </a:cubicBezTo>
                    <a:cubicBezTo>
                      <a:pt x="27" y="27"/>
                      <a:pt x="27" y="28"/>
                      <a:pt x="27" y="29"/>
                    </a:cubicBezTo>
                    <a:cubicBezTo>
                      <a:pt x="27" y="31"/>
                      <a:pt x="27" y="33"/>
                      <a:pt x="27" y="35"/>
                    </a:cubicBezTo>
                    <a:cubicBezTo>
                      <a:pt x="27" y="39"/>
                      <a:pt x="27" y="43"/>
                      <a:pt x="27" y="47"/>
                    </a:cubicBezTo>
                    <a:cubicBezTo>
                      <a:pt x="27" y="56"/>
                      <a:pt x="27" y="56"/>
                      <a:pt x="27" y="56"/>
                    </a:cubicBezTo>
                    <a:lnTo>
                      <a:pt x="0" y="57"/>
                    </a:lnTo>
                    <a:close/>
                    <a:moveTo>
                      <a:pt x="5" y="4"/>
                    </a:moveTo>
                    <a:cubicBezTo>
                      <a:pt x="4" y="19"/>
                      <a:pt x="4" y="19"/>
                      <a:pt x="4" y="19"/>
                    </a:cubicBezTo>
                    <a:cubicBezTo>
                      <a:pt x="4" y="21"/>
                      <a:pt x="4" y="23"/>
                      <a:pt x="4" y="25"/>
                    </a:cubicBezTo>
                    <a:cubicBezTo>
                      <a:pt x="4" y="26"/>
                      <a:pt x="4" y="27"/>
                      <a:pt x="4" y="29"/>
                    </a:cubicBezTo>
                    <a:cubicBezTo>
                      <a:pt x="4" y="30"/>
                      <a:pt x="4" y="32"/>
                      <a:pt x="4" y="34"/>
                    </a:cubicBezTo>
                    <a:cubicBezTo>
                      <a:pt x="4" y="39"/>
                      <a:pt x="4" y="43"/>
                      <a:pt x="4" y="47"/>
                    </a:cubicBezTo>
                    <a:cubicBezTo>
                      <a:pt x="4" y="53"/>
                      <a:pt x="4" y="53"/>
                      <a:pt x="4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47"/>
                      <a:pt x="23" y="47"/>
                      <a:pt x="23" y="47"/>
                    </a:cubicBezTo>
                    <a:cubicBezTo>
                      <a:pt x="23" y="43"/>
                      <a:pt x="23" y="39"/>
                      <a:pt x="23" y="35"/>
                    </a:cubicBezTo>
                    <a:cubicBezTo>
                      <a:pt x="23" y="33"/>
                      <a:pt x="23" y="31"/>
                      <a:pt x="23" y="29"/>
                    </a:cubicBezTo>
                    <a:cubicBezTo>
                      <a:pt x="23" y="28"/>
                      <a:pt x="23" y="27"/>
                      <a:pt x="23" y="26"/>
                    </a:cubicBezTo>
                    <a:cubicBezTo>
                      <a:pt x="23" y="24"/>
                      <a:pt x="23" y="22"/>
                      <a:pt x="24" y="20"/>
                    </a:cubicBezTo>
                    <a:cubicBezTo>
                      <a:pt x="25" y="6"/>
                      <a:pt x="25" y="6"/>
                      <a:pt x="25" y="6"/>
                    </a:cubicBez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42">
                <a:extLst>
                  <a:ext uri="{FF2B5EF4-FFF2-40B4-BE49-F238E27FC236}">
                    <a16:creationId xmlns:a16="http://schemas.microsoft.com/office/drawing/2014/main" id="{3194B7D6-D08F-7E47-971E-77FD7E04EE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62775" y="1019175"/>
                <a:ext cx="90488" cy="142875"/>
              </a:xfrm>
              <a:custGeom>
                <a:avLst/>
                <a:gdLst>
                  <a:gd name="T0" fmla="*/ 27 w 38"/>
                  <a:gd name="T1" fmla="*/ 60 h 60"/>
                  <a:gd name="T2" fmla="*/ 0 w 38"/>
                  <a:gd name="T3" fmla="*/ 56 h 60"/>
                  <a:gd name="T4" fmla="*/ 5 w 38"/>
                  <a:gd name="T5" fmla="*/ 28 h 60"/>
                  <a:gd name="T6" fmla="*/ 7 w 38"/>
                  <a:gd name="T7" fmla="*/ 21 h 60"/>
                  <a:gd name="T8" fmla="*/ 9 w 38"/>
                  <a:gd name="T9" fmla="*/ 10 h 60"/>
                  <a:gd name="T10" fmla="*/ 12 w 38"/>
                  <a:gd name="T11" fmla="*/ 0 h 60"/>
                  <a:gd name="T12" fmla="*/ 38 w 38"/>
                  <a:gd name="T13" fmla="*/ 7 h 60"/>
                  <a:gd name="T14" fmla="*/ 35 w 38"/>
                  <a:gd name="T15" fmla="*/ 17 h 60"/>
                  <a:gd name="T16" fmla="*/ 33 w 38"/>
                  <a:gd name="T17" fmla="*/ 26 h 60"/>
                  <a:gd name="T18" fmla="*/ 31 w 38"/>
                  <a:gd name="T19" fmla="*/ 34 h 60"/>
                  <a:gd name="T20" fmla="*/ 30 w 38"/>
                  <a:gd name="T21" fmla="*/ 43 h 60"/>
                  <a:gd name="T22" fmla="*/ 27 w 38"/>
                  <a:gd name="T23" fmla="*/ 60 h 60"/>
                  <a:gd name="T24" fmla="*/ 5 w 38"/>
                  <a:gd name="T25" fmla="*/ 53 h 60"/>
                  <a:gd name="T26" fmla="*/ 24 w 38"/>
                  <a:gd name="T27" fmla="*/ 56 h 60"/>
                  <a:gd name="T28" fmla="*/ 27 w 38"/>
                  <a:gd name="T29" fmla="*/ 37 h 60"/>
                  <a:gd name="T30" fmla="*/ 28 w 38"/>
                  <a:gd name="T31" fmla="*/ 33 h 60"/>
                  <a:gd name="T32" fmla="*/ 30 w 38"/>
                  <a:gd name="T33" fmla="*/ 25 h 60"/>
                  <a:gd name="T34" fmla="*/ 32 w 38"/>
                  <a:gd name="T35" fmla="*/ 16 h 60"/>
                  <a:gd name="T36" fmla="*/ 33 w 38"/>
                  <a:gd name="T37" fmla="*/ 10 h 60"/>
                  <a:gd name="T38" fmla="*/ 15 w 38"/>
                  <a:gd name="T39" fmla="*/ 5 h 60"/>
                  <a:gd name="T40" fmla="*/ 13 w 38"/>
                  <a:gd name="T41" fmla="*/ 11 h 60"/>
                  <a:gd name="T42" fmla="*/ 11 w 38"/>
                  <a:gd name="T43" fmla="*/ 21 h 60"/>
                  <a:gd name="T44" fmla="*/ 9 w 38"/>
                  <a:gd name="T45" fmla="*/ 29 h 60"/>
                  <a:gd name="T46" fmla="*/ 7 w 38"/>
                  <a:gd name="T47" fmla="*/ 38 h 60"/>
                  <a:gd name="T48" fmla="*/ 5 w 38"/>
                  <a:gd name="T49" fmla="*/ 53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8" h="60">
                    <a:moveTo>
                      <a:pt x="27" y="60"/>
                    </a:moveTo>
                    <a:cubicBezTo>
                      <a:pt x="0" y="56"/>
                      <a:pt x="0" y="56"/>
                      <a:pt x="0" y="56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6" y="26"/>
                      <a:pt x="7" y="23"/>
                      <a:pt x="7" y="21"/>
                    </a:cubicBezTo>
                    <a:cubicBezTo>
                      <a:pt x="8" y="17"/>
                      <a:pt x="9" y="13"/>
                      <a:pt x="9" y="1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9"/>
                      <a:pt x="34" y="23"/>
                      <a:pt x="33" y="26"/>
                    </a:cubicBezTo>
                    <a:cubicBezTo>
                      <a:pt x="33" y="28"/>
                      <a:pt x="32" y="31"/>
                      <a:pt x="31" y="34"/>
                    </a:cubicBezTo>
                    <a:cubicBezTo>
                      <a:pt x="30" y="43"/>
                      <a:pt x="30" y="43"/>
                      <a:pt x="30" y="43"/>
                    </a:cubicBezTo>
                    <a:lnTo>
                      <a:pt x="27" y="60"/>
                    </a:lnTo>
                    <a:close/>
                    <a:moveTo>
                      <a:pt x="5" y="53"/>
                    </a:moveTo>
                    <a:cubicBezTo>
                      <a:pt x="24" y="56"/>
                      <a:pt x="24" y="56"/>
                      <a:pt x="24" y="56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8" y="30"/>
                      <a:pt x="29" y="28"/>
                      <a:pt x="30" y="25"/>
                    </a:cubicBezTo>
                    <a:cubicBezTo>
                      <a:pt x="30" y="22"/>
                      <a:pt x="31" y="18"/>
                      <a:pt x="32" y="16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2" y="14"/>
                      <a:pt x="11" y="18"/>
                      <a:pt x="11" y="21"/>
                    </a:cubicBezTo>
                    <a:cubicBezTo>
                      <a:pt x="10" y="24"/>
                      <a:pt x="10" y="26"/>
                      <a:pt x="9" y="29"/>
                    </a:cubicBezTo>
                    <a:cubicBezTo>
                      <a:pt x="7" y="38"/>
                      <a:pt x="7" y="38"/>
                      <a:pt x="7" y="38"/>
                    </a:cubicBezTo>
                    <a:lnTo>
                      <a:pt x="5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43">
                <a:extLst>
                  <a:ext uri="{FF2B5EF4-FFF2-40B4-BE49-F238E27FC236}">
                    <a16:creationId xmlns:a16="http://schemas.microsoft.com/office/drawing/2014/main" id="{4C4463FA-86D2-3B4A-9BD4-F4BE9F9D1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05638" y="842963"/>
                <a:ext cx="106363" cy="147638"/>
              </a:xfrm>
              <a:custGeom>
                <a:avLst/>
                <a:gdLst>
                  <a:gd name="T0" fmla="*/ 26 w 45"/>
                  <a:gd name="T1" fmla="*/ 62 h 62"/>
                  <a:gd name="T2" fmla="*/ 0 w 45"/>
                  <a:gd name="T3" fmla="*/ 53 h 62"/>
                  <a:gd name="T4" fmla="*/ 3 w 45"/>
                  <a:gd name="T5" fmla="*/ 44 h 62"/>
                  <a:gd name="T6" fmla="*/ 10 w 45"/>
                  <a:gd name="T7" fmla="*/ 27 h 62"/>
                  <a:gd name="T8" fmla="*/ 15 w 45"/>
                  <a:gd name="T9" fmla="*/ 15 h 62"/>
                  <a:gd name="T10" fmla="*/ 17 w 45"/>
                  <a:gd name="T11" fmla="*/ 10 h 62"/>
                  <a:gd name="T12" fmla="*/ 19 w 45"/>
                  <a:gd name="T13" fmla="*/ 4 h 62"/>
                  <a:gd name="T14" fmla="*/ 20 w 45"/>
                  <a:gd name="T15" fmla="*/ 2 h 62"/>
                  <a:gd name="T16" fmla="*/ 21 w 45"/>
                  <a:gd name="T17" fmla="*/ 0 h 62"/>
                  <a:gd name="T18" fmla="*/ 45 w 45"/>
                  <a:gd name="T19" fmla="*/ 12 h 62"/>
                  <a:gd name="T20" fmla="*/ 44 w 45"/>
                  <a:gd name="T21" fmla="*/ 13 h 62"/>
                  <a:gd name="T22" fmla="*/ 44 w 45"/>
                  <a:gd name="T23" fmla="*/ 15 h 62"/>
                  <a:gd name="T24" fmla="*/ 41 w 45"/>
                  <a:gd name="T25" fmla="*/ 20 h 62"/>
                  <a:gd name="T26" fmla="*/ 39 w 45"/>
                  <a:gd name="T27" fmla="*/ 26 h 62"/>
                  <a:gd name="T28" fmla="*/ 35 w 45"/>
                  <a:gd name="T29" fmla="*/ 36 h 62"/>
                  <a:gd name="T30" fmla="*/ 28 w 45"/>
                  <a:gd name="T31" fmla="*/ 53 h 62"/>
                  <a:gd name="T32" fmla="*/ 26 w 45"/>
                  <a:gd name="T33" fmla="*/ 62 h 62"/>
                  <a:gd name="T34" fmla="*/ 5 w 45"/>
                  <a:gd name="T35" fmla="*/ 51 h 62"/>
                  <a:gd name="T36" fmla="*/ 23 w 45"/>
                  <a:gd name="T37" fmla="*/ 57 h 62"/>
                  <a:gd name="T38" fmla="*/ 25 w 45"/>
                  <a:gd name="T39" fmla="*/ 51 h 62"/>
                  <a:gd name="T40" fmla="*/ 31 w 45"/>
                  <a:gd name="T41" fmla="*/ 35 h 62"/>
                  <a:gd name="T42" fmla="*/ 36 w 45"/>
                  <a:gd name="T43" fmla="*/ 24 h 62"/>
                  <a:gd name="T44" fmla="*/ 38 w 45"/>
                  <a:gd name="T45" fmla="*/ 19 h 62"/>
                  <a:gd name="T46" fmla="*/ 40 w 45"/>
                  <a:gd name="T47" fmla="*/ 14 h 62"/>
                  <a:gd name="T48" fmla="*/ 40 w 45"/>
                  <a:gd name="T49" fmla="*/ 13 h 62"/>
                  <a:gd name="T50" fmla="*/ 23 w 45"/>
                  <a:gd name="T51" fmla="*/ 5 h 62"/>
                  <a:gd name="T52" fmla="*/ 23 w 45"/>
                  <a:gd name="T53" fmla="*/ 5 h 62"/>
                  <a:gd name="T54" fmla="*/ 20 w 45"/>
                  <a:gd name="T55" fmla="*/ 11 h 62"/>
                  <a:gd name="T56" fmla="*/ 18 w 45"/>
                  <a:gd name="T57" fmla="*/ 17 h 62"/>
                  <a:gd name="T58" fmla="*/ 13 w 45"/>
                  <a:gd name="T59" fmla="*/ 28 h 62"/>
                  <a:gd name="T60" fmla="*/ 7 w 45"/>
                  <a:gd name="T61" fmla="*/ 45 h 62"/>
                  <a:gd name="T62" fmla="*/ 5 w 45"/>
                  <a:gd name="T63" fmla="*/ 5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5" h="62">
                    <a:moveTo>
                      <a:pt x="26" y="62"/>
                    </a:moveTo>
                    <a:cubicBezTo>
                      <a:pt x="0" y="53"/>
                      <a:pt x="0" y="53"/>
                      <a:pt x="0" y="53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1" y="22"/>
                      <a:pt x="13" y="19"/>
                      <a:pt x="15" y="15"/>
                    </a:cubicBezTo>
                    <a:cubicBezTo>
                      <a:pt x="16" y="13"/>
                      <a:pt x="16" y="11"/>
                      <a:pt x="17" y="10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0" y="3"/>
                      <a:pt x="20" y="2"/>
                      <a:pt x="20" y="2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45" y="12"/>
                      <a:pt x="45" y="12"/>
                      <a:pt x="45" y="12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4" y="13"/>
                      <a:pt x="44" y="14"/>
                      <a:pt x="44" y="15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1" y="22"/>
                      <a:pt x="40" y="24"/>
                      <a:pt x="39" y="26"/>
                    </a:cubicBezTo>
                    <a:cubicBezTo>
                      <a:pt x="38" y="29"/>
                      <a:pt x="36" y="33"/>
                      <a:pt x="35" y="36"/>
                    </a:cubicBezTo>
                    <a:cubicBezTo>
                      <a:pt x="28" y="53"/>
                      <a:pt x="28" y="53"/>
                      <a:pt x="28" y="53"/>
                    </a:cubicBezTo>
                    <a:lnTo>
                      <a:pt x="26" y="62"/>
                    </a:lnTo>
                    <a:close/>
                    <a:moveTo>
                      <a:pt x="5" y="51"/>
                    </a:moveTo>
                    <a:cubicBezTo>
                      <a:pt x="23" y="57"/>
                      <a:pt x="23" y="57"/>
                      <a:pt x="23" y="57"/>
                    </a:cubicBezTo>
                    <a:cubicBezTo>
                      <a:pt x="25" y="51"/>
                      <a:pt x="25" y="51"/>
                      <a:pt x="25" y="51"/>
                    </a:cubicBezTo>
                    <a:cubicBezTo>
                      <a:pt x="31" y="35"/>
                      <a:pt x="31" y="35"/>
                      <a:pt x="31" y="35"/>
                    </a:cubicBezTo>
                    <a:cubicBezTo>
                      <a:pt x="33" y="31"/>
                      <a:pt x="34" y="27"/>
                      <a:pt x="36" y="24"/>
                    </a:cubicBezTo>
                    <a:cubicBezTo>
                      <a:pt x="37" y="22"/>
                      <a:pt x="37" y="21"/>
                      <a:pt x="38" y="19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4"/>
                      <a:pt x="40" y="13"/>
                      <a:pt x="40" y="13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3"/>
                      <a:pt x="19" y="15"/>
                      <a:pt x="18" y="17"/>
                    </a:cubicBezTo>
                    <a:cubicBezTo>
                      <a:pt x="16" y="20"/>
                      <a:pt x="15" y="24"/>
                      <a:pt x="13" y="28"/>
                    </a:cubicBezTo>
                    <a:cubicBezTo>
                      <a:pt x="7" y="45"/>
                      <a:pt x="7" y="45"/>
                      <a:pt x="7" y="45"/>
                    </a:cubicBezTo>
                    <a:lnTo>
                      <a:pt x="5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44">
                <a:extLst>
                  <a:ext uri="{FF2B5EF4-FFF2-40B4-BE49-F238E27FC236}">
                    <a16:creationId xmlns:a16="http://schemas.microsoft.com/office/drawing/2014/main" id="{4ABD6AF0-C973-554E-B60E-377C5E2B77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8663" y="682625"/>
                <a:ext cx="123825" cy="144463"/>
              </a:xfrm>
              <a:custGeom>
                <a:avLst/>
                <a:gdLst>
                  <a:gd name="T0" fmla="*/ 23 w 52"/>
                  <a:gd name="T1" fmla="*/ 61 h 61"/>
                  <a:gd name="T2" fmla="*/ 0 w 52"/>
                  <a:gd name="T3" fmla="*/ 49 h 61"/>
                  <a:gd name="T4" fmla="*/ 9 w 52"/>
                  <a:gd name="T5" fmla="*/ 32 h 61"/>
                  <a:gd name="T6" fmla="*/ 12 w 52"/>
                  <a:gd name="T7" fmla="*/ 27 h 61"/>
                  <a:gd name="T8" fmla="*/ 14 w 52"/>
                  <a:gd name="T9" fmla="*/ 24 h 61"/>
                  <a:gd name="T10" fmla="*/ 18 w 52"/>
                  <a:gd name="T11" fmla="*/ 18 h 61"/>
                  <a:gd name="T12" fmla="*/ 24 w 52"/>
                  <a:gd name="T13" fmla="*/ 9 h 61"/>
                  <a:gd name="T14" fmla="*/ 30 w 52"/>
                  <a:gd name="T15" fmla="*/ 0 h 61"/>
                  <a:gd name="T16" fmla="*/ 52 w 52"/>
                  <a:gd name="T17" fmla="*/ 16 h 61"/>
                  <a:gd name="T18" fmla="*/ 46 w 52"/>
                  <a:gd name="T19" fmla="*/ 23 h 61"/>
                  <a:gd name="T20" fmla="*/ 40 w 52"/>
                  <a:gd name="T21" fmla="*/ 32 h 61"/>
                  <a:gd name="T22" fmla="*/ 37 w 52"/>
                  <a:gd name="T23" fmla="*/ 38 h 61"/>
                  <a:gd name="T24" fmla="*/ 35 w 52"/>
                  <a:gd name="T25" fmla="*/ 41 h 61"/>
                  <a:gd name="T26" fmla="*/ 32 w 52"/>
                  <a:gd name="T27" fmla="*/ 46 h 61"/>
                  <a:gd name="T28" fmla="*/ 23 w 52"/>
                  <a:gd name="T29" fmla="*/ 61 h 61"/>
                  <a:gd name="T30" fmla="*/ 5 w 52"/>
                  <a:gd name="T31" fmla="*/ 47 h 61"/>
                  <a:gd name="T32" fmla="*/ 22 w 52"/>
                  <a:gd name="T33" fmla="*/ 56 h 61"/>
                  <a:gd name="T34" fmla="*/ 29 w 52"/>
                  <a:gd name="T35" fmla="*/ 44 h 61"/>
                  <a:gd name="T36" fmla="*/ 32 w 52"/>
                  <a:gd name="T37" fmla="*/ 39 h 61"/>
                  <a:gd name="T38" fmla="*/ 34 w 52"/>
                  <a:gd name="T39" fmla="*/ 36 h 61"/>
                  <a:gd name="T40" fmla="*/ 37 w 52"/>
                  <a:gd name="T41" fmla="*/ 30 h 61"/>
                  <a:gd name="T42" fmla="*/ 43 w 52"/>
                  <a:gd name="T43" fmla="*/ 21 h 61"/>
                  <a:gd name="T44" fmla="*/ 47 w 52"/>
                  <a:gd name="T45" fmla="*/ 16 h 61"/>
                  <a:gd name="T46" fmla="*/ 31 w 52"/>
                  <a:gd name="T47" fmla="*/ 5 h 61"/>
                  <a:gd name="T48" fmla="*/ 27 w 52"/>
                  <a:gd name="T49" fmla="*/ 11 h 61"/>
                  <a:gd name="T50" fmla="*/ 21 w 52"/>
                  <a:gd name="T51" fmla="*/ 20 h 61"/>
                  <a:gd name="T52" fmla="*/ 17 w 52"/>
                  <a:gd name="T53" fmla="*/ 26 h 61"/>
                  <a:gd name="T54" fmla="*/ 15 w 52"/>
                  <a:gd name="T55" fmla="*/ 29 h 61"/>
                  <a:gd name="T56" fmla="*/ 12 w 52"/>
                  <a:gd name="T57" fmla="*/ 34 h 61"/>
                  <a:gd name="T58" fmla="*/ 5 w 52"/>
                  <a:gd name="T59" fmla="*/ 47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2" h="61">
                    <a:moveTo>
                      <a:pt x="23" y="61"/>
                    </a:moveTo>
                    <a:cubicBezTo>
                      <a:pt x="0" y="49"/>
                      <a:pt x="0" y="49"/>
                      <a:pt x="0" y="49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0" y="31"/>
                      <a:pt x="11" y="29"/>
                      <a:pt x="12" y="27"/>
                    </a:cubicBezTo>
                    <a:cubicBezTo>
                      <a:pt x="13" y="26"/>
                      <a:pt x="14" y="25"/>
                      <a:pt x="14" y="24"/>
                    </a:cubicBezTo>
                    <a:cubicBezTo>
                      <a:pt x="16" y="22"/>
                      <a:pt x="17" y="20"/>
                      <a:pt x="18" y="18"/>
                    </a:cubicBezTo>
                    <a:cubicBezTo>
                      <a:pt x="20" y="15"/>
                      <a:pt x="22" y="11"/>
                      <a:pt x="24" y="9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44" y="26"/>
                      <a:pt x="42" y="29"/>
                      <a:pt x="40" y="32"/>
                    </a:cubicBezTo>
                    <a:cubicBezTo>
                      <a:pt x="39" y="34"/>
                      <a:pt x="38" y="36"/>
                      <a:pt x="37" y="38"/>
                    </a:cubicBezTo>
                    <a:cubicBezTo>
                      <a:pt x="36" y="39"/>
                      <a:pt x="36" y="40"/>
                      <a:pt x="35" y="41"/>
                    </a:cubicBezTo>
                    <a:cubicBezTo>
                      <a:pt x="34" y="43"/>
                      <a:pt x="33" y="44"/>
                      <a:pt x="32" y="46"/>
                    </a:cubicBezTo>
                    <a:lnTo>
                      <a:pt x="23" y="61"/>
                    </a:lnTo>
                    <a:close/>
                    <a:moveTo>
                      <a:pt x="5" y="47"/>
                    </a:moveTo>
                    <a:cubicBezTo>
                      <a:pt x="22" y="56"/>
                      <a:pt x="22" y="56"/>
                      <a:pt x="22" y="56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30" y="42"/>
                      <a:pt x="31" y="41"/>
                      <a:pt x="32" y="39"/>
                    </a:cubicBezTo>
                    <a:cubicBezTo>
                      <a:pt x="33" y="38"/>
                      <a:pt x="33" y="37"/>
                      <a:pt x="34" y="36"/>
                    </a:cubicBezTo>
                    <a:cubicBezTo>
                      <a:pt x="35" y="34"/>
                      <a:pt x="36" y="32"/>
                      <a:pt x="37" y="30"/>
                    </a:cubicBezTo>
                    <a:cubicBezTo>
                      <a:pt x="39" y="27"/>
                      <a:pt x="41" y="24"/>
                      <a:pt x="43" y="21"/>
                    </a:cubicBezTo>
                    <a:cubicBezTo>
                      <a:pt x="47" y="16"/>
                      <a:pt x="47" y="16"/>
                      <a:pt x="47" y="16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5" y="13"/>
                      <a:pt x="23" y="17"/>
                      <a:pt x="21" y="20"/>
                    </a:cubicBezTo>
                    <a:cubicBezTo>
                      <a:pt x="20" y="22"/>
                      <a:pt x="19" y="24"/>
                      <a:pt x="17" y="26"/>
                    </a:cubicBezTo>
                    <a:cubicBezTo>
                      <a:pt x="17" y="27"/>
                      <a:pt x="16" y="28"/>
                      <a:pt x="15" y="29"/>
                    </a:cubicBezTo>
                    <a:cubicBezTo>
                      <a:pt x="14" y="31"/>
                      <a:pt x="13" y="33"/>
                      <a:pt x="12" y="34"/>
                    </a:cubicBezTo>
                    <a:lnTo>
                      <a:pt x="5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45">
                <a:extLst>
                  <a:ext uri="{FF2B5EF4-FFF2-40B4-BE49-F238E27FC236}">
                    <a16:creationId xmlns:a16="http://schemas.microsoft.com/office/drawing/2014/main" id="{7ACB633E-C75D-9A40-9525-B6995E12F7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81850" y="539750"/>
                <a:ext cx="134938" cy="139700"/>
              </a:xfrm>
              <a:custGeom>
                <a:avLst/>
                <a:gdLst>
                  <a:gd name="T0" fmla="*/ 21 w 57"/>
                  <a:gd name="T1" fmla="*/ 59 h 59"/>
                  <a:gd name="T2" fmla="*/ 0 w 57"/>
                  <a:gd name="T3" fmla="*/ 43 h 59"/>
                  <a:gd name="T4" fmla="*/ 1 w 57"/>
                  <a:gd name="T5" fmla="*/ 41 h 59"/>
                  <a:gd name="T6" fmla="*/ 6 w 57"/>
                  <a:gd name="T7" fmla="*/ 35 h 59"/>
                  <a:gd name="T8" fmla="*/ 18 w 57"/>
                  <a:gd name="T9" fmla="*/ 21 h 59"/>
                  <a:gd name="T10" fmla="*/ 27 w 57"/>
                  <a:gd name="T11" fmla="*/ 12 h 59"/>
                  <a:gd name="T12" fmla="*/ 31 w 57"/>
                  <a:gd name="T13" fmla="*/ 7 h 59"/>
                  <a:gd name="T14" fmla="*/ 38 w 57"/>
                  <a:gd name="T15" fmla="*/ 0 h 59"/>
                  <a:gd name="T16" fmla="*/ 57 w 57"/>
                  <a:gd name="T17" fmla="*/ 19 h 59"/>
                  <a:gd name="T18" fmla="*/ 50 w 57"/>
                  <a:gd name="T19" fmla="*/ 26 h 59"/>
                  <a:gd name="T20" fmla="*/ 46 w 57"/>
                  <a:gd name="T21" fmla="*/ 30 h 59"/>
                  <a:gd name="T22" fmla="*/ 38 w 57"/>
                  <a:gd name="T23" fmla="*/ 38 h 59"/>
                  <a:gd name="T24" fmla="*/ 27 w 57"/>
                  <a:gd name="T25" fmla="*/ 52 h 59"/>
                  <a:gd name="T26" fmla="*/ 22 w 57"/>
                  <a:gd name="T27" fmla="*/ 58 h 59"/>
                  <a:gd name="T28" fmla="*/ 21 w 57"/>
                  <a:gd name="T29" fmla="*/ 59 h 59"/>
                  <a:gd name="T30" fmla="*/ 5 w 57"/>
                  <a:gd name="T31" fmla="*/ 42 h 59"/>
                  <a:gd name="T32" fmla="*/ 20 w 57"/>
                  <a:gd name="T33" fmla="*/ 54 h 59"/>
                  <a:gd name="T34" fmla="*/ 24 w 57"/>
                  <a:gd name="T35" fmla="*/ 49 h 59"/>
                  <a:gd name="T36" fmla="*/ 36 w 57"/>
                  <a:gd name="T37" fmla="*/ 36 h 59"/>
                  <a:gd name="T38" fmla="*/ 44 w 57"/>
                  <a:gd name="T39" fmla="*/ 27 h 59"/>
                  <a:gd name="T40" fmla="*/ 47 w 57"/>
                  <a:gd name="T41" fmla="*/ 23 h 59"/>
                  <a:gd name="T42" fmla="*/ 52 w 57"/>
                  <a:gd name="T43" fmla="*/ 19 h 59"/>
                  <a:gd name="T44" fmla="*/ 38 w 57"/>
                  <a:gd name="T45" fmla="*/ 5 h 59"/>
                  <a:gd name="T46" fmla="*/ 34 w 57"/>
                  <a:gd name="T47" fmla="*/ 10 h 59"/>
                  <a:gd name="T48" fmla="*/ 30 w 57"/>
                  <a:gd name="T49" fmla="*/ 14 h 59"/>
                  <a:gd name="T50" fmla="*/ 21 w 57"/>
                  <a:gd name="T51" fmla="*/ 23 h 59"/>
                  <a:gd name="T52" fmla="*/ 9 w 57"/>
                  <a:gd name="T53" fmla="*/ 37 h 59"/>
                  <a:gd name="T54" fmla="*/ 5 w 57"/>
                  <a:gd name="T55" fmla="*/ 4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7" h="59">
                    <a:moveTo>
                      <a:pt x="21" y="59"/>
                    </a:moveTo>
                    <a:cubicBezTo>
                      <a:pt x="0" y="43"/>
                      <a:pt x="0" y="43"/>
                      <a:pt x="0" y="43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1" y="41"/>
                      <a:pt x="3" y="39"/>
                      <a:pt x="6" y="35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1" y="17"/>
                      <a:pt x="24" y="14"/>
                      <a:pt x="27" y="12"/>
                    </a:cubicBezTo>
                    <a:cubicBezTo>
                      <a:pt x="28" y="10"/>
                      <a:pt x="30" y="9"/>
                      <a:pt x="31" y="7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0" y="26"/>
                      <a:pt x="50" y="26"/>
                      <a:pt x="50" y="26"/>
                    </a:cubicBezTo>
                    <a:cubicBezTo>
                      <a:pt x="49" y="27"/>
                      <a:pt x="48" y="28"/>
                      <a:pt x="46" y="30"/>
                    </a:cubicBezTo>
                    <a:cubicBezTo>
                      <a:pt x="44" y="32"/>
                      <a:pt x="41" y="35"/>
                      <a:pt x="38" y="38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4" y="55"/>
                      <a:pt x="22" y="58"/>
                      <a:pt x="22" y="58"/>
                    </a:cubicBezTo>
                    <a:lnTo>
                      <a:pt x="21" y="59"/>
                    </a:lnTo>
                    <a:close/>
                    <a:moveTo>
                      <a:pt x="5" y="42"/>
                    </a:moveTo>
                    <a:cubicBezTo>
                      <a:pt x="20" y="54"/>
                      <a:pt x="20" y="54"/>
                      <a:pt x="20" y="54"/>
                    </a:cubicBezTo>
                    <a:cubicBezTo>
                      <a:pt x="21" y="53"/>
                      <a:pt x="23" y="51"/>
                      <a:pt x="24" y="49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8" y="33"/>
                      <a:pt x="41" y="30"/>
                      <a:pt x="44" y="27"/>
                    </a:cubicBezTo>
                    <a:cubicBezTo>
                      <a:pt x="45" y="26"/>
                      <a:pt x="46" y="24"/>
                      <a:pt x="47" y="23"/>
                    </a:cubicBezTo>
                    <a:cubicBezTo>
                      <a:pt x="52" y="19"/>
                      <a:pt x="52" y="19"/>
                      <a:pt x="52" y="19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2" y="11"/>
                      <a:pt x="31" y="13"/>
                      <a:pt x="30" y="14"/>
                    </a:cubicBezTo>
                    <a:cubicBezTo>
                      <a:pt x="27" y="17"/>
                      <a:pt x="24" y="20"/>
                      <a:pt x="21" y="23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7" y="39"/>
                      <a:pt x="6" y="41"/>
                      <a:pt x="5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46">
                <a:extLst>
                  <a:ext uri="{FF2B5EF4-FFF2-40B4-BE49-F238E27FC236}">
                    <a16:creationId xmlns:a16="http://schemas.microsoft.com/office/drawing/2014/main" id="{3B58CDF0-69E5-4545-B4B0-8B6D18DE46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72325" y="446088"/>
                <a:ext cx="1717675" cy="1716088"/>
              </a:xfrm>
              <a:custGeom>
                <a:avLst/>
                <a:gdLst>
                  <a:gd name="T0" fmla="*/ 361 w 722"/>
                  <a:gd name="T1" fmla="*/ 722 h 722"/>
                  <a:gd name="T2" fmla="*/ 0 w 722"/>
                  <a:gd name="T3" fmla="*/ 361 h 722"/>
                  <a:gd name="T4" fmla="*/ 361 w 722"/>
                  <a:gd name="T5" fmla="*/ 0 h 722"/>
                  <a:gd name="T6" fmla="*/ 722 w 722"/>
                  <a:gd name="T7" fmla="*/ 361 h 722"/>
                  <a:gd name="T8" fmla="*/ 361 w 722"/>
                  <a:gd name="T9" fmla="*/ 722 h 722"/>
                  <a:gd name="T10" fmla="*/ 361 w 722"/>
                  <a:gd name="T11" fmla="*/ 3 h 722"/>
                  <a:gd name="T12" fmla="*/ 4 w 722"/>
                  <a:gd name="T13" fmla="*/ 361 h 722"/>
                  <a:gd name="T14" fmla="*/ 361 w 722"/>
                  <a:gd name="T15" fmla="*/ 718 h 722"/>
                  <a:gd name="T16" fmla="*/ 719 w 722"/>
                  <a:gd name="T17" fmla="*/ 361 h 722"/>
                  <a:gd name="T18" fmla="*/ 361 w 722"/>
                  <a:gd name="T19" fmla="*/ 3 h 722"/>
                  <a:gd name="T20" fmla="*/ 361 w 722"/>
                  <a:gd name="T21" fmla="*/ 717 h 722"/>
                  <a:gd name="T22" fmla="*/ 5 w 722"/>
                  <a:gd name="T23" fmla="*/ 361 h 722"/>
                  <a:gd name="T24" fmla="*/ 361 w 722"/>
                  <a:gd name="T25" fmla="*/ 4 h 722"/>
                  <a:gd name="T26" fmla="*/ 718 w 722"/>
                  <a:gd name="T27" fmla="*/ 361 h 722"/>
                  <a:gd name="T28" fmla="*/ 361 w 722"/>
                  <a:gd name="T29" fmla="*/ 717 h 722"/>
                  <a:gd name="T30" fmla="*/ 361 w 722"/>
                  <a:gd name="T31" fmla="*/ 8 h 722"/>
                  <a:gd name="T32" fmla="*/ 8 w 722"/>
                  <a:gd name="T33" fmla="*/ 361 h 722"/>
                  <a:gd name="T34" fmla="*/ 361 w 722"/>
                  <a:gd name="T35" fmla="*/ 714 h 722"/>
                  <a:gd name="T36" fmla="*/ 714 w 722"/>
                  <a:gd name="T37" fmla="*/ 361 h 722"/>
                  <a:gd name="T38" fmla="*/ 361 w 722"/>
                  <a:gd name="T39" fmla="*/ 8 h 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2" h="722">
                    <a:moveTo>
                      <a:pt x="361" y="722"/>
                    </a:moveTo>
                    <a:cubicBezTo>
                      <a:pt x="162" y="722"/>
                      <a:pt x="0" y="560"/>
                      <a:pt x="0" y="361"/>
                    </a:cubicBezTo>
                    <a:cubicBezTo>
                      <a:pt x="0" y="161"/>
                      <a:pt x="162" y="0"/>
                      <a:pt x="361" y="0"/>
                    </a:cubicBezTo>
                    <a:cubicBezTo>
                      <a:pt x="560" y="0"/>
                      <a:pt x="722" y="161"/>
                      <a:pt x="722" y="361"/>
                    </a:cubicBezTo>
                    <a:cubicBezTo>
                      <a:pt x="722" y="560"/>
                      <a:pt x="560" y="722"/>
                      <a:pt x="361" y="722"/>
                    </a:cubicBezTo>
                    <a:close/>
                    <a:moveTo>
                      <a:pt x="361" y="3"/>
                    </a:moveTo>
                    <a:cubicBezTo>
                      <a:pt x="164" y="3"/>
                      <a:pt x="4" y="163"/>
                      <a:pt x="4" y="361"/>
                    </a:cubicBezTo>
                    <a:cubicBezTo>
                      <a:pt x="4" y="558"/>
                      <a:pt x="164" y="718"/>
                      <a:pt x="361" y="718"/>
                    </a:cubicBezTo>
                    <a:cubicBezTo>
                      <a:pt x="558" y="718"/>
                      <a:pt x="719" y="558"/>
                      <a:pt x="719" y="361"/>
                    </a:cubicBezTo>
                    <a:cubicBezTo>
                      <a:pt x="719" y="163"/>
                      <a:pt x="558" y="3"/>
                      <a:pt x="361" y="3"/>
                    </a:cubicBezTo>
                    <a:close/>
                    <a:moveTo>
                      <a:pt x="361" y="717"/>
                    </a:moveTo>
                    <a:cubicBezTo>
                      <a:pt x="165" y="717"/>
                      <a:pt x="5" y="557"/>
                      <a:pt x="5" y="361"/>
                    </a:cubicBezTo>
                    <a:cubicBezTo>
                      <a:pt x="5" y="164"/>
                      <a:pt x="165" y="4"/>
                      <a:pt x="361" y="4"/>
                    </a:cubicBezTo>
                    <a:cubicBezTo>
                      <a:pt x="558" y="4"/>
                      <a:pt x="718" y="164"/>
                      <a:pt x="718" y="361"/>
                    </a:cubicBezTo>
                    <a:cubicBezTo>
                      <a:pt x="718" y="557"/>
                      <a:pt x="558" y="717"/>
                      <a:pt x="361" y="717"/>
                    </a:cubicBezTo>
                    <a:close/>
                    <a:moveTo>
                      <a:pt x="361" y="8"/>
                    </a:moveTo>
                    <a:cubicBezTo>
                      <a:pt x="167" y="8"/>
                      <a:pt x="8" y="166"/>
                      <a:pt x="8" y="361"/>
                    </a:cubicBezTo>
                    <a:cubicBezTo>
                      <a:pt x="8" y="555"/>
                      <a:pt x="167" y="714"/>
                      <a:pt x="361" y="714"/>
                    </a:cubicBezTo>
                    <a:cubicBezTo>
                      <a:pt x="556" y="714"/>
                      <a:pt x="714" y="555"/>
                      <a:pt x="714" y="361"/>
                    </a:cubicBezTo>
                    <a:cubicBezTo>
                      <a:pt x="714" y="166"/>
                      <a:pt x="556" y="8"/>
                      <a:pt x="36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47">
                <a:extLst>
                  <a:ext uri="{FF2B5EF4-FFF2-40B4-BE49-F238E27FC236}">
                    <a16:creationId xmlns:a16="http://schemas.microsoft.com/office/drawing/2014/main" id="{0155E624-1579-834A-9DB3-410610E3A5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3225" y="28575"/>
                <a:ext cx="2555875" cy="2549525"/>
              </a:xfrm>
              <a:custGeom>
                <a:avLst/>
                <a:gdLst>
                  <a:gd name="T0" fmla="*/ 537 w 1074"/>
                  <a:gd name="T1" fmla="*/ 1073 h 1073"/>
                  <a:gd name="T2" fmla="*/ 328 w 1074"/>
                  <a:gd name="T3" fmla="*/ 1031 h 1073"/>
                  <a:gd name="T4" fmla="*/ 158 w 1074"/>
                  <a:gd name="T5" fmla="*/ 916 h 1073"/>
                  <a:gd name="T6" fmla="*/ 43 w 1074"/>
                  <a:gd name="T7" fmla="*/ 746 h 1073"/>
                  <a:gd name="T8" fmla="*/ 0 w 1074"/>
                  <a:gd name="T9" fmla="*/ 537 h 1073"/>
                  <a:gd name="T10" fmla="*/ 43 w 1074"/>
                  <a:gd name="T11" fmla="*/ 328 h 1073"/>
                  <a:gd name="T12" fmla="*/ 158 w 1074"/>
                  <a:gd name="T13" fmla="*/ 157 h 1073"/>
                  <a:gd name="T14" fmla="*/ 328 w 1074"/>
                  <a:gd name="T15" fmla="*/ 42 h 1073"/>
                  <a:gd name="T16" fmla="*/ 537 w 1074"/>
                  <a:gd name="T17" fmla="*/ 0 h 1073"/>
                  <a:gd name="T18" fmla="*/ 746 w 1074"/>
                  <a:gd name="T19" fmla="*/ 42 h 1073"/>
                  <a:gd name="T20" fmla="*/ 917 w 1074"/>
                  <a:gd name="T21" fmla="*/ 157 h 1073"/>
                  <a:gd name="T22" fmla="*/ 1032 w 1074"/>
                  <a:gd name="T23" fmla="*/ 328 h 1073"/>
                  <a:gd name="T24" fmla="*/ 1074 w 1074"/>
                  <a:gd name="T25" fmla="*/ 537 h 1073"/>
                  <a:gd name="T26" fmla="*/ 1032 w 1074"/>
                  <a:gd name="T27" fmla="*/ 746 h 1073"/>
                  <a:gd name="T28" fmla="*/ 917 w 1074"/>
                  <a:gd name="T29" fmla="*/ 916 h 1073"/>
                  <a:gd name="T30" fmla="*/ 746 w 1074"/>
                  <a:gd name="T31" fmla="*/ 1031 h 1073"/>
                  <a:gd name="T32" fmla="*/ 537 w 1074"/>
                  <a:gd name="T33" fmla="*/ 1073 h 1073"/>
                  <a:gd name="T34" fmla="*/ 537 w 1074"/>
                  <a:gd name="T35" fmla="*/ 5 h 1073"/>
                  <a:gd name="T36" fmla="*/ 5 w 1074"/>
                  <a:gd name="T37" fmla="*/ 537 h 1073"/>
                  <a:gd name="T38" fmla="*/ 537 w 1074"/>
                  <a:gd name="T39" fmla="*/ 1069 h 1073"/>
                  <a:gd name="T40" fmla="*/ 1069 w 1074"/>
                  <a:gd name="T41" fmla="*/ 537 h 1073"/>
                  <a:gd name="T42" fmla="*/ 537 w 1074"/>
                  <a:gd name="T43" fmla="*/ 5 h 1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74" h="1073">
                    <a:moveTo>
                      <a:pt x="537" y="1073"/>
                    </a:moveTo>
                    <a:cubicBezTo>
                      <a:pt x="465" y="1073"/>
                      <a:pt x="394" y="1059"/>
                      <a:pt x="328" y="1031"/>
                    </a:cubicBezTo>
                    <a:cubicBezTo>
                      <a:pt x="264" y="1004"/>
                      <a:pt x="207" y="965"/>
                      <a:pt x="158" y="916"/>
                    </a:cubicBezTo>
                    <a:cubicBezTo>
                      <a:pt x="108" y="867"/>
                      <a:pt x="70" y="809"/>
                      <a:pt x="43" y="746"/>
                    </a:cubicBezTo>
                    <a:cubicBezTo>
                      <a:pt x="15" y="679"/>
                      <a:pt x="0" y="609"/>
                      <a:pt x="0" y="537"/>
                    </a:cubicBezTo>
                    <a:cubicBezTo>
                      <a:pt x="0" y="464"/>
                      <a:pt x="15" y="394"/>
                      <a:pt x="43" y="328"/>
                    </a:cubicBezTo>
                    <a:cubicBezTo>
                      <a:pt x="70" y="264"/>
                      <a:pt x="108" y="206"/>
                      <a:pt x="158" y="157"/>
                    </a:cubicBezTo>
                    <a:cubicBezTo>
                      <a:pt x="207" y="108"/>
                      <a:pt x="264" y="69"/>
                      <a:pt x="328" y="42"/>
                    </a:cubicBezTo>
                    <a:cubicBezTo>
                      <a:pt x="394" y="14"/>
                      <a:pt x="465" y="0"/>
                      <a:pt x="537" y="0"/>
                    </a:cubicBezTo>
                    <a:cubicBezTo>
                      <a:pt x="610" y="0"/>
                      <a:pt x="680" y="14"/>
                      <a:pt x="746" y="42"/>
                    </a:cubicBezTo>
                    <a:cubicBezTo>
                      <a:pt x="810" y="69"/>
                      <a:pt x="868" y="108"/>
                      <a:pt x="917" y="157"/>
                    </a:cubicBezTo>
                    <a:cubicBezTo>
                      <a:pt x="966" y="206"/>
                      <a:pt x="1005" y="264"/>
                      <a:pt x="1032" y="328"/>
                    </a:cubicBezTo>
                    <a:cubicBezTo>
                      <a:pt x="1060" y="394"/>
                      <a:pt x="1074" y="464"/>
                      <a:pt x="1074" y="537"/>
                    </a:cubicBezTo>
                    <a:cubicBezTo>
                      <a:pt x="1074" y="609"/>
                      <a:pt x="1060" y="679"/>
                      <a:pt x="1032" y="746"/>
                    </a:cubicBezTo>
                    <a:cubicBezTo>
                      <a:pt x="1005" y="809"/>
                      <a:pt x="966" y="867"/>
                      <a:pt x="917" y="916"/>
                    </a:cubicBezTo>
                    <a:cubicBezTo>
                      <a:pt x="868" y="965"/>
                      <a:pt x="810" y="1004"/>
                      <a:pt x="746" y="1031"/>
                    </a:cubicBezTo>
                    <a:cubicBezTo>
                      <a:pt x="680" y="1059"/>
                      <a:pt x="610" y="1073"/>
                      <a:pt x="537" y="1073"/>
                    </a:cubicBezTo>
                    <a:close/>
                    <a:moveTo>
                      <a:pt x="537" y="5"/>
                    </a:moveTo>
                    <a:cubicBezTo>
                      <a:pt x="244" y="5"/>
                      <a:pt x="5" y="243"/>
                      <a:pt x="5" y="537"/>
                    </a:cubicBezTo>
                    <a:cubicBezTo>
                      <a:pt x="5" y="830"/>
                      <a:pt x="244" y="1069"/>
                      <a:pt x="537" y="1069"/>
                    </a:cubicBezTo>
                    <a:cubicBezTo>
                      <a:pt x="831" y="1069"/>
                      <a:pt x="1069" y="830"/>
                      <a:pt x="1069" y="537"/>
                    </a:cubicBezTo>
                    <a:cubicBezTo>
                      <a:pt x="1069" y="243"/>
                      <a:pt x="831" y="5"/>
                      <a:pt x="5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7250CCA0-8556-0947-A731-E48E5BD6ED77}"/>
                </a:ext>
              </a:extLst>
            </p:cNvPr>
            <p:cNvSpPr txBox="1"/>
            <p:nvPr/>
          </p:nvSpPr>
          <p:spPr>
            <a:xfrm>
              <a:off x="1939293" y="3614461"/>
              <a:ext cx="1679622" cy="403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AGENDA</a:t>
              </a:r>
            </a:p>
          </p:txBody>
        </p:sp>
      </p:grpSp>
      <p:sp>
        <p:nvSpPr>
          <p:cNvPr id="55" name="Isosceles Triangle 32">
            <a:extLst>
              <a:ext uri="{FF2B5EF4-FFF2-40B4-BE49-F238E27FC236}">
                <a16:creationId xmlns:a16="http://schemas.microsoft.com/office/drawing/2014/main" id="{AE030ED7-F66A-174D-8215-FFE7B0DD4A9F}"/>
              </a:ext>
            </a:extLst>
          </p:cNvPr>
          <p:cNvSpPr/>
          <p:nvPr userDrawn="1"/>
        </p:nvSpPr>
        <p:spPr>
          <a:xfrm rot="5400000">
            <a:off x="7507633" y="2403840"/>
            <a:ext cx="210193" cy="286572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Text Placeholder 8">
            <a:extLst>
              <a:ext uri="{FF2B5EF4-FFF2-40B4-BE49-F238E27FC236}">
                <a16:creationId xmlns:a16="http://schemas.microsoft.com/office/drawing/2014/main" id="{21D2B32B-B1FF-7946-B540-BB04AF6373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33864" y="2819665"/>
            <a:ext cx="7816699" cy="87295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base" latinLnBrk="0" hangingPunct="1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 b="0" i="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rial Narrow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Lorem ipsum dolor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amet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consectetur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adipiscing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elit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Proin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cursus ligula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eget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vestibulum porta. Lorem ipsum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73892E9B-AE3E-CA49-8A64-EFC5F421B02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47980" y="2349650"/>
            <a:ext cx="1669188" cy="4651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 b="0" i="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3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Instalação</a:t>
            </a:r>
            <a:endParaRPr kumimoji="0" lang="en-US" sz="2400" b="0" i="0" u="none" strike="noStrike" kern="1200" cap="none" spc="3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58" name="Isosceles Triangle 32">
            <a:extLst>
              <a:ext uri="{FF2B5EF4-FFF2-40B4-BE49-F238E27FC236}">
                <a16:creationId xmlns:a16="http://schemas.microsoft.com/office/drawing/2014/main" id="{F936FFD7-3330-4E41-818A-F69052CDF637}"/>
              </a:ext>
            </a:extLst>
          </p:cNvPr>
          <p:cNvSpPr/>
          <p:nvPr userDrawn="1"/>
        </p:nvSpPr>
        <p:spPr>
          <a:xfrm rot="5400000">
            <a:off x="7497042" y="3730037"/>
            <a:ext cx="210193" cy="286572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D49F3E3B-F914-D04D-B73E-DCE6E0C8BBF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23273" y="4145861"/>
            <a:ext cx="7816699" cy="87295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base" latinLnBrk="0" hangingPunct="1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 b="0" i="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rial Narrow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Lorem ipsum dolor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amet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consectetur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adipiscing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elit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Proin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cursus ligula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eget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vestibulum porta. Lorem ipsum</a:t>
            </a:r>
          </a:p>
        </p:txBody>
      </p:sp>
      <p:sp>
        <p:nvSpPr>
          <p:cNvPr id="60" name="Text Placeholder 8">
            <a:extLst>
              <a:ext uri="{FF2B5EF4-FFF2-40B4-BE49-F238E27FC236}">
                <a16:creationId xmlns:a16="http://schemas.microsoft.com/office/drawing/2014/main" id="{688C80B1-CA91-A54A-B0EF-A30FA63BDB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23273" y="5138958"/>
            <a:ext cx="3089374" cy="4651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 b="0" i="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3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Desenvolvimento</a:t>
            </a:r>
            <a:endParaRPr kumimoji="0" lang="en-US" sz="2400" b="0" i="0" u="none" strike="noStrike" kern="1200" cap="none" spc="3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61" name="Isosceles Triangle 32">
            <a:extLst>
              <a:ext uri="{FF2B5EF4-FFF2-40B4-BE49-F238E27FC236}">
                <a16:creationId xmlns:a16="http://schemas.microsoft.com/office/drawing/2014/main" id="{BEDFC33E-4C4B-7542-846C-CF1324FDBBA3}"/>
              </a:ext>
            </a:extLst>
          </p:cNvPr>
          <p:cNvSpPr/>
          <p:nvPr userDrawn="1"/>
        </p:nvSpPr>
        <p:spPr>
          <a:xfrm rot="5400000">
            <a:off x="7497041" y="5228244"/>
            <a:ext cx="210193" cy="286572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2" name="Text Placeholder 8">
            <a:extLst>
              <a:ext uri="{FF2B5EF4-FFF2-40B4-BE49-F238E27FC236}">
                <a16:creationId xmlns:a16="http://schemas.microsoft.com/office/drawing/2014/main" id="{91CCF7EA-CD76-FB40-9764-C15C28233B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923274" y="5751934"/>
            <a:ext cx="7816699" cy="87295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base" latinLnBrk="0" hangingPunct="1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 b="0" i="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rial Narrow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Lorem ipsum dolor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amet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consectetur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adipiscing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elit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Proin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cursus ligula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eget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vestibulum porta. Lorem ipsum</a:t>
            </a:r>
          </a:p>
        </p:txBody>
      </p:sp>
      <p:sp>
        <p:nvSpPr>
          <p:cNvPr id="63" name="Text Placeholder 8">
            <a:extLst>
              <a:ext uri="{FF2B5EF4-FFF2-40B4-BE49-F238E27FC236}">
                <a16:creationId xmlns:a16="http://schemas.microsoft.com/office/drawing/2014/main" id="{3EAD8548-A506-B54E-BE3E-C488C938B29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23274" y="6738383"/>
            <a:ext cx="1669188" cy="4651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 b="0" i="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3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Desing</a:t>
            </a:r>
            <a:endParaRPr kumimoji="0" lang="en-US" sz="2400" b="0" i="0" u="none" strike="noStrike" kern="1200" cap="none" spc="3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64" name="Isosceles Triangle 32">
            <a:extLst>
              <a:ext uri="{FF2B5EF4-FFF2-40B4-BE49-F238E27FC236}">
                <a16:creationId xmlns:a16="http://schemas.microsoft.com/office/drawing/2014/main" id="{85CC6708-A734-064B-8C15-8A3F457812E3}"/>
              </a:ext>
            </a:extLst>
          </p:cNvPr>
          <p:cNvSpPr/>
          <p:nvPr userDrawn="1"/>
        </p:nvSpPr>
        <p:spPr>
          <a:xfrm rot="5400000">
            <a:off x="7497042" y="6827669"/>
            <a:ext cx="210193" cy="286572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 Placeholder 8">
            <a:extLst>
              <a:ext uri="{FF2B5EF4-FFF2-40B4-BE49-F238E27FC236}">
                <a16:creationId xmlns:a16="http://schemas.microsoft.com/office/drawing/2014/main" id="{CD011816-99E1-BE46-9635-9A5456C6EF3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23275" y="7351359"/>
            <a:ext cx="7816699" cy="87295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base" latinLnBrk="0" hangingPunct="1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 b="0" i="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rial Narrow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Lorem ipsum dolor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amet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consectetur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adipiscing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elit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Proin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cursus ligula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eget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vestibulum porta. Lorem ipsum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EF820DB3-A3BE-B34A-94E4-3AB2D0D7BB54}"/>
              </a:ext>
            </a:extLst>
          </p:cNvPr>
          <p:cNvSpPr txBox="1"/>
          <p:nvPr userDrawn="1"/>
        </p:nvSpPr>
        <p:spPr>
          <a:xfrm>
            <a:off x="985504" y="4528479"/>
            <a:ext cx="4883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PIORES PRÁTICAS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A0E0BC6B-49EF-43A1-9646-74242E01882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75673" y="3793150"/>
            <a:ext cx="2703057" cy="4651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 b="0" i="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3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Administração</a:t>
            </a:r>
            <a:endParaRPr kumimoji="0" lang="en-US" sz="2400" b="0" i="0" u="none" strike="noStrike" kern="1200" cap="none" spc="3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263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spaço Reservado para Imagem 27">
            <a:extLst>
              <a:ext uri="{FF2B5EF4-FFF2-40B4-BE49-F238E27FC236}">
                <a16:creationId xmlns:a16="http://schemas.microsoft.com/office/drawing/2014/main" id="{DDFA91BE-2200-7D4D-842C-EA2F643456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17017" y="2470737"/>
            <a:ext cx="4851871" cy="4231510"/>
          </a:xfrm>
          <a:custGeom>
            <a:avLst/>
            <a:gdLst>
              <a:gd name="connsiteX0" fmla="*/ 0 w 4851871"/>
              <a:gd name="connsiteY0" fmla="*/ 2173905 h 4231510"/>
              <a:gd name="connsiteX1" fmla="*/ 2216168 w 4851871"/>
              <a:gd name="connsiteY1" fmla="*/ 2173905 h 4231510"/>
              <a:gd name="connsiteX2" fmla="*/ 3545871 w 4851871"/>
              <a:gd name="connsiteY2" fmla="*/ 4230867 h 4231510"/>
              <a:gd name="connsiteX3" fmla="*/ 1167843 w 4851871"/>
              <a:gd name="connsiteY3" fmla="*/ 4210244 h 4231510"/>
              <a:gd name="connsiteX4" fmla="*/ 3647542 w 4851871"/>
              <a:gd name="connsiteY4" fmla="*/ 62257 h 4231510"/>
              <a:gd name="connsiteX5" fmla="*/ 3790614 w 4851871"/>
              <a:gd name="connsiteY5" fmla="*/ 295070 h 4231510"/>
              <a:gd name="connsiteX6" fmla="*/ 4851871 w 4851871"/>
              <a:gd name="connsiteY6" fmla="*/ 2130232 h 4231510"/>
              <a:gd name="connsiteX7" fmla="*/ 3620056 w 4851871"/>
              <a:gd name="connsiteY7" fmla="*/ 4231510 h 4231510"/>
              <a:gd name="connsiteX8" fmla="*/ 3590179 w 4851871"/>
              <a:gd name="connsiteY8" fmla="*/ 4231251 h 4231510"/>
              <a:gd name="connsiteX9" fmla="*/ 3625741 w 4851871"/>
              <a:gd name="connsiteY9" fmla="*/ 4208262 h 4231510"/>
              <a:gd name="connsiteX10" fmla="*/ 3630454 w 4851871"/>
              <a:gd name="connsiteY10" fmla="*/ 4186318 h 4231510"/>
              <a:gd name="connsiteX11" fmla="*/ 2295026 w 4851871"/>
              <a:gd name="connsiteY11" fmla="*/ 2120500 h 4231510"/>
              <a:gd name="connsiteX12" fmla="*/ 3646033 w 4851871"/>
              <a:gd name="connsiteY12" fmla="*/ 70105 h 4231510"/>
              <a:gd name="connsiteX13" fmla="*/ 1220117 w 4851871"/>
              <a:gd name="connsiteY13" fmla="*/ 0 h 4231510"/>
              <a:gd name="connsiteX14" fmla="*/ 3609283 w 4851871"/>
              <a:gd name="connsiteY14" fmla="*/ 0 h 4231510"/>
              <a:gd name="connsiteX15" fmla="*/ 3637048 w 4851871"/>
              <a:gd name="connsiteY15" fmla="*/ 45180 h 4231510"/>
              <a:gd name="connsiteX16" fmla="*/ 3588507 w 4851871"/>
              <a:gd name="connsiteY16" fmla="*/ 13196 h 4231510"/>
              <a:gd name="connsiteX17" fmla="*/ 3566523 w 4851871"/>
              <a:gd name="connsiteY17" fmla="*/ 17716 h 4231510"/>
              <a:gd name="connsiteX18" fmla="*/ 2220358 w 4851871"/>
              <a:gd name="connsiteY18" fmla="*/ 2060762 h 4231510"/>
              <a:gd name="connsiteX19" fmla="*/ 4225 w 4851871"/>
              <a:gd name="connsiteY19" fmla="*/ 2060762 h 4231510"/>
              <a:gd name="connsiteX20" fmla="*/ 6765 w 4851871"/>
              <a:gd name="connsiteY20" fmla="*/ 2055865 h 4231510"/>
              <a:gd name="connsiteX21" fmla="*/ 1220117 w 4851871"/>
              <a:gd name="connsiteY21" fmla="*/ 0 h 423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51871" h="4231510">
                <a:moveTo>
                  <a:pt x="0" y="2173905"/>
                </a:moveTo>
                <a:lnTo>
                  <a:pt x="2216168" y="2173905"/>
                </a:lnTo>
                <a:lnTo>
                  <a:pt x="3545871" y="4230867"/>
                </a:lnTo>
                <a:lnTo>
                  <a:pt x="1167843" y="4210244"/>
                </a:lnTo>
                <a:close/>
                <a:moveTo>
                  <a:pt x="3647542" y="62257"/>
                </a:moveTo>
                <a:lnTo>
                  <a:pt x="3790614" y="295070"/>
                </a:lnTo>
                <a:cubicBezTo>
                  <a:pt x="4191086" y="960176"/>
                  <a:pt x="4447101" y="1475337"/>
                  <a:pt x="4851871" y="2130232"/>
                </a:cubicBezTo>
                <a:cubicBezTo>
                  <a:pt x="3606559" y="4250832"/>
                  <a:pt x="4240061" y="3282441"/>
                  <a:pt x="3620056" y="4231510"/>
                </a:cubicBezTo>
                <a:lnTo>
                  <a:pt x="3590179" y="4231251"/>
                </a:lnTo>
                <a:lnTo>
                  <a:pt x="3625741" y="4208262"/>
                </a:lnTo>
                <a:cubicBezTo>
                  <a:pt x="3633102" y="4203503"/>
                  <a:pt x="3635212" y="4193679"/>
                  <a:pt x="3630454" y="4186318"/>
                </a:cubicBezTo>
                <a:lnTo>
                  <a:pt x="2295026" y="2120500"/>
                </a:lnTo>
                <a:lnTo>
                  <a:pt x="3646033" y="70105"/>
                </a:lnTo>
                <a:close/>
                <a:moveTo>
                  <a:pt x="1220117" y="0"/>
                </a:moveTo>
                <a:lnTo>
                  <a:pt x="3609283" y="0"/>
                </a:lnTo>
                <a:lnTo>
                  <a:pt x="3637048" y="45180"/>
                </a:lnTo>
                <a:lnTo>
                  <a:pt x="3588507" y="13196"/>
                </a:lnTo>
                <a:cubicBezTo>
                  <a:pt x="3581188" y="8373"/>
                  <a:pt x="3571346" y="10397"/>
                  <a:pt x="3566523" y="17716"/>
                </a:cubicBezTo>
                <a:lnTo>
                  <a:pt x="2220358" y="2060762"/>
                </a:lnTo>
                <a:lnTo>
                  <a:pt x="4225" y="2060762"/>
                </a:lnTo>
                <a:lnTo>
                  <a:pt x="6765" y="2055865"/>
                </a:lnTo>
                <a:cubicBezTo>
                  <a:pt x="201914" y="1684690"/>
                  <a:pt x="1152790" y="0"/>
                  <a:pt x="122011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pt-BR" dirty="0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93BD5459-2074-F647-B99C-1B48D2327E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64785" y="4427984"/>
            <a:ext cx="6146929" cy="21178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8200"/>
              </a:lnSpc>
              <a:buNone/>
              <a:defRPr sz="8200" b="1" i="0" baseline="0">
                <a:solidFill>
                  <a:schemeClr val="accent3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/>
              <a:t>SEPARATA</a:t>
            </a:r>
            <a:endParaRPr lang="pt-BR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E267B6C8-6B9B-A84B-876A-E9C484FA98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64785" y="3254775"/>
            <a:ext cx="6146929" cy="117320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8200"/>
              </a:lnSpc>
              <a:buNone/>
              <a:defRPr sz="8200" b="0" i="0" baseline="0">
                <a:solidFill>
                  <a:schemeClr val="tx2"/>
                </a:solidFill>
                <a:latin typeface="Lato Black" panose="020F0502020204030203" pitchFamily="34" charset="77"/>
                <a:ea typeface="Lato Black" panose="020F0502020204030203" pitchFamily="34" charset="77"/>
                <a:cs typeface="Arial Narrow" charset="0"/>
              </a:defRPr>
            </a:lvl1pPr>
          </a:lstStyle>
          <a:p>
            <a:pPr lvl="0"/>
            <a:r>
              <a:rPr lang="en-US" dirty="0"/>
              <a:t>01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9897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38051C1D-7986-704C-89B8-B0372C279E8A}"/>
              </a:ext>
            </a:extLst>
          </p:cNvPr>
          <p:cNvSpPr/>
          <p:nvPr userDrawn="1"/>
        </p:nvSpPr>
        <p:spPr>
          <a:xfrm>
            <a:off x="10744200" y="0"/>
            <a:ext cx="5505451" cy="9143999"/>
          </a:xfrm>
          <a:prstGeom prst="rect">
            <a:avLst/>
          </a:prstGeom>
          <a:solidFill>
            <a:srgbClr val="0B54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9C0A676-542F-824B-ADA0-DD7C1C9E5A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81701" y="2761131"/>
            <a:ext cx="4174251" cy="454056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2pPr>
            <a:lvl3pPr marL="9144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3pPr>
            <a:lvl4pPr marL="13716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4pPr>
            <a:lvl5pPr marL="18288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del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0B16F2EC-6BEA-2B4D-9E4E-D21865BA3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744" y="557930"/>
            <a:ext cx="4678362" cy="2074368"/>
          </a:xfrm>
          <a:prstGeom prst="rect">
            <a:avLst/>
          </a:prstGeom>
        </p:spPr>
      </p:pic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D4C4B6C-6BBB-3645-A8DA-684C7E5B2D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24124" y="1261535"/>
            <a:ext cx="8826377" cy="126595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4740"/>
              </a:lnSpc>
              <a:spcBef>
                <a:spcPts val="0"/>
              </a:spcBef>
              <a:buNone/>
              <a:defRPr sz="42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/>
              <a:t>TÍTULO MÉDIO OU LONGO EM CAMPO PARA 2 LINHAS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3DD9A076-9AFF-FA43-8EEF-38C4AF30A2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5860" y="4105323"/>
            <a:ext cx="3804128" cy="4254949"/>
          </a:xfrm>
          <a:prstGeom prst="rect">
            <a:avLst/>
          </a:prstGeo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2pPr>
            <a:lvl3pPr marL="9144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3pPr>
            <a:lvl4pPr marL="13716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4pPr>
            <a:lvl5pPr marL="18288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5pPr>
          </a:lstStyle>
          <a:p>
            <a:pPr marL="0" marR="0" lvl="0" indent="0" algn="just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admi</a:t>
            </a:r>
            <a:r>
              <a:rPr lang="en-US" dirty="0"/>
              <a:t>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4993E495-8A2D-A747-9A17-51440D638D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55860" y="2898389"/>
            <a:ext cx="3804128" cy="4651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0" i="0" baseline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1</a:t>
            </a:r>
          </a:p>
        </p:txBody>
      </p:sp>
      <p:sp>
        <p:nvSpPr>
          <p:cNvPr id="19" name="Espaço Reservado para Imagem 3">
            <a:extLst>
              <a:ext uri="{FF2B5EF4-FFF2-40B4-BE49-F238E27FC236}">
                <a16:creationId xmlns:a16="http://schemas.microsoft.com/office/drawing/2014/main" id="{C75D7D7D-DFCB-0B40-8573-90D292D7310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73713" y="2898775"/>
            <a:ext cx="4476788" cy="546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49833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9" userDrawn="1">
          <p15:clr>
            <a:srgbClr val="FBAE40"/>
          </p15:clr>
        </p15:guide>
        <p15:guide id="2" pos="700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38051C1D-7986-704C-89B8-B0372C279E8A}"/>
              </a:ext>
            </a:extLst>
          </p:cNvPr>
          <p:cNvSpPr/>
          <p:nvPr userDrawn="1"/>
        </p:nvSpPr>
        <p:spPr>
          <a:xfrm>
            <a:off x="10744200" y="0"/>
            <a:ext cx="5505451" cy="9143999"/>
          </a:xfrm>
          <a:prstGeom prst="rect">
            <a:avLst/>
          </a:prstGeom>
          <a:solidFill>
            <a:srgbClr val="0B54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9C0A676-542F-824B-ADA0-DD7C1C9E5A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81701" y="2761131"/>
            <a:ext cx="4174251" cy="454056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2pPr>
            <a:lvl3pPr marL="9144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3pPr>
            <a:lvl4pPr marL="13716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4pPr>
            <a:lvl5pPr marL="18288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del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C6D61C-FE1B-B144-9203-EEC042392E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687" y="557930"/>
            <a:ext cx="4648278" cy="2061029"/>
          </a:xfrm>
          <a:prstGeom prst="rect">
            <a:avLst/>
          </a:prstGeom>
        </p:spPr>
      </p:pic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FF71FC38-DA7D-9F41-A5B7-6BFB777D3E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24124" y="1261535"/>
            <a:ext cx="9063390" cy="126595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4740"/>
              </a:lnSpc>
              <a:spcBef>
                <a:spcPts val="0"/>
              </a:spcBef>
              <a:buNone/>
              <a:defRPr sz="42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/>
              <a:t>TÍTULO MÉDIO OU LONGO EM CAMPO PARA 2 LINHAS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0243D360-F2CA-6743-8943-F74D8D2744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5860" y="4105323"/>
            <a:ext cx="3804128" cy="4254949"/>
          </a:xfrm>
          <a:prstGeom prst="rect">
            <a:avLst/>
          </a:prstGeo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2pPr>
            <a:lvl3pPr marL="9144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3pPr>
            <a:lvl4pPr marL="13716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4pPr>
            <a:lvl5pPr marL="18288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5pPr>
          </a:lstStyle>
          <a:p>
            <a:pPr marL="0" marR="0" lvl="0" indent="0" algn="just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admi</a:t>
            </a:r>
            <a:r>
              <a:rPr lang="en-US" dirty="0"/>
              <a:t>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4C725CB8-090B-934F-A4C6-D031AF20B7F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55860" y="2898389"/>
            <a:ext cx="3804128" cy="4651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0" i="0" baseline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1</a:t>
            </a:r>
          </a:p>
        </p:txBody>
      </p:sp>
      <p:sp>
        <p:nvSpPr>
          <p:cNvPr id="19" name="Espaço Reservado para Imagem 3">
            <a:extLst>
              <a:ext uri="{FF2B5EF4-FFF2-40B4-BE49-F238E27FC236}">
                <a16:creationId xmlns:a16="http://schemas.microsoft.com/office/drawing/2014/main" id="{89847BA1-D164-664F-BF82-237AD376BC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73713" y="2898775"/>
            <a:ext cx="4713801" cy="546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4427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9">
          <p15:clr>
            <a:srgbClr val="FBAE40"/>
          </p15:clr>
        </p15:guide>
        <p15:guide id="2" pos="7023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38051C1D-7986-704C-89B8-B0372C279E8A}"/>
              </a:ext>
            </a:extLst>
          </p:cNvPr>
          <p:cNvSpPr/>
          <p:nvPr userDrawn="1"/>
        </p:nvSpPr>
        <p:spPr>
          <a:xfrm>
            <a:off x="10844463" y="1"/>
            <a:ext cx="5405188" cy="9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9C0A676-542F-824B-ADA0-DD7C1C9E5A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81701" y="2761131"/>
            <a:ext cx="4174251" cy="454056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2pPr>
            <a:lvl3pPr marL="9144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3pPr>
            <a:lvl4pPr marL="13716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4pPr>
            <a:lvl5pPr marL="18288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del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0B16F2EC-6BEA-2B4D-9E4E-D21865BA3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645" y="544591"/>
            <a:ext cx="4678362" cy="2074368"/>
          </a:xfrm>
          <a:prstGeom prst="rect">
            <a:avLst/>
          </a:prstGeom>
        </p:spPr>
      </p:pic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F46D561-8DBB-C94D-9A01-136034F4620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24124" y="1261535"/>
            <a:ext cx="9178695" cy="126595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4740"/>
              </a:lnSpc>
              <a:spcBef>
                <a:spcPts val="0"/>
              </a:spcBef>
              <a:buNone/>
              <a:defRPr sz="42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/>
              <a:t>TÍTULO MÉDIO OU LONGO EM CAMPO PARA 2 LINHAS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5FE1DB2A-A212-E547-B3AE-A68D343E9E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5860" y="4105323"/>
            <a:ext cx="3804128" cy="4254949"/>
          </a:xfrm>
          <a:prstGeom prst="rect">
            <a:avLst/>
          </a:prstGeo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2pPr>
            <a:lvl3pPr marL="9144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3pPr>
            <a:lvl4pPr marL="13716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4pPr>
            <a:lvl5pPr marL="18288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5pPr>
          </a:lstStyle>
          <a:p>
            <a:pPr marL="0" marR="0" lvl="0" indent="0" algn="just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admi</a:t>
            </a:r>
            <a:r>
              <a:rPr lang="en-US" dirty="0"/>
              <a:t>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FA3197BA-D990-0348-80B9-38513D8566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55860" y="2898389"/>
            <a:ext cx="3804128" cy="4651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0" i="0" baseline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1</a:t>
            </a:r>
          </a:p>
        </p:txBody>
      </p:sp>
      <p:sp>
        <p:nvSpPr>
          <p:cNvPr id="19" name="Espaço Reservado para Imagem 3">
            <a:extLst>
              <a:ext uri="{FF2B5EF4-FFF2-40B4-BE49-F238E27FC236}">
                <a16:creationId xmlns:a16="http://schemas.microsoft.com/office/drawing/2014/main" id="{A242EFB6-BEF7-A04F-B641-C18E76A23CF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73713" y="2898775"/>
            <a:ext cx="4829106" cy="546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2938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63">
            <a:extLst>
              <a:ext uri="{FF2B5EF4-FFF2-40B4-BE49-F238E27FC236}">
                <a16:creationId xmlns:a16="http://schemas.microsoft.com/office/drawing/2014/main" id="{00797C4D-3591-F740-A9AA-22A5D29705E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11284" y="9020863"/>
            <a:ext cx="16260934" cy="155221"/>
            <a:chOff x="0" y="0"/>
            <a:chExt cx="5764" cy="181"/>
          </a:xfrm>
        </p:grpSpPr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DDB5D333-51A2-2849-B10C-C71B4C3FAA7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5" name="Rectangle 65">
              <a:extLst>
                <a:ext uri="{FF2B5EF4-FFF2-40B4-BE49-F238E27FC236}">
                  <a16:creationId xmlns:a16="http://schemas.microsoft.com/office/drawing/2014/main" id="{A87F088B-08ED-8E4B-993C-EEB0733C481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64AC51BE-381F-BC45-8E66-7F5E90839E3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7" name="Rectangle 67">
              <a:extLst>
                <a:ext uri="{FF2B5EF4-FFF2-40B4-BE49-F238E27FC236}">
                  <a16:creationId xmlns:a16="http://schemas.microsoft.com/office/drawing/2014/main" id="{A79540A5-6AEC-614C-928E-52EA58D784A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8" name="Rectangle 68">
              <a:extLst>
                <a:ext uri="{FF2B5EF4-FFF2-40B4-BE49-F238E27FC236}">
                  <a16:creationId xmlns:a16="http://schemas.microsoft.com/office/drawing/2014/main" id="{ED228274-146B-E840-A459-EFCCD356BC9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9" name="Rectangle 69">
              <a:extLst>
                <a:ext uri="{FF2B5EF4-FFF2-40B4-BE49-F238E27FC236}">
                  <a16:creationId xmlns:a16="http://schemas.microsoft.com/office/drawing/2014/main" id="{5A01BA93-1B6C-DF47-9DED-DDA1952DFE7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rgbClr val="D0CEC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4" name="Group 56">
            <a:extLst>
              <a:ext uri="{FF2B5EF4-FFF2-40B4-BE49-F238E27FC236}">
                <a16:creationId xmlns:a16="http://schemas.microsoft.com/office/drawing/2014/main" id="{2A6AC137-3FA8-4E4E-9C2F-3DF27045CC7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6260934" cy="383822"/>
            <a:chOff x="0" y="0"/>
            <a:chExt cx="5764" cy="181"/>
          </a:xfrm>
        </p:grpSpPr>
        <p:sp>
          <p:nvSpPr>
            <p:cNvPr id="15" name="Rectangle 57">
              <a:extLst>
                <a:ext uri="{FF2B5EF4-FFF2-40B4-BE49-F238E27FC236}">
                  <a16:creationId xmlns:a16="http://schemas.microsoft.com/office/drawing/2014/main" id="{5AFB9135-DA9E-8F46-8417-52E6C09B02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8" name="Rectangle 58">
              <a:extLst>
                <a:ext uri="{FF2B5EF4-FFF2-40B4-BE49-F238E27FC236}">
                  <a16:creationId xmlns:a16="http://schemas.microsoft.com/office/drawing/2014/main" id="{A756FCC4-F8E9-D24F-B717-8EB233575A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</a:p>
          </p:txBody>
        </p:sp>
        <p:sp>
          <p:nvSpPr>
            <p:cNvPr id="19" name="Rectangle 59">
              <a:extLst>
                <a:ext uri="{FF2B5EF4-FFF2-40B4-BE49-F238E27FC236}">
                  <a16:creationId xmlns:a16="http://schemas.microsoft.com/office/drawing/2014/main" id="{3D91B492-53BD-2B40-8F17-D1F2525CAD5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0" name="Rectangle 60">
              <a:extLst>
                <a:ext uri="{FF2B5EF4-FFF2-40B4-BE49-F238E27FC236}">
                  <a16:creationId xmlns:a16="http://schemas.microsoft.com/office/drawing/2014/main" id="{0C7CDAA9-9A57-6D40-A98F-E8FAB0E6200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1" name="Rectangle 61">
              <a:extLst>
                <a:ext uri="{FF2B5EF4-FFF2-40B4-BE49-F238E27FC236}">
                  <a16:creationId xmlns:a16="http://schemas.microsoft.com/office/drawing/2014/main" id="{84B38EEA-F4BF-8549-9F33-90C0B7CC26D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2" name="Rectangle 62">
              <a:extLst>
                <a:ext uri="{FF2B5EF4-FFF2-40B4-BE49-F238E27FC236}">
                  <a16:creationId xmlns:a16="http://schemas.microsoft.com/office/drawing/2014/main" id="{90C995D9-5B07-054F-8EE0-44B68B759F7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A89C6FED-8865-C349-8D36-81B013E092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24124" y="1261535"/>
            <a:ext cx="9178695" cy="126595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4740"/>
              </a:lnSpc>
              <a:spcBef>
                <a:spcPts val="0"/>
              </a:spcBef>
              <a:buNone/>
              <a:defRPr sz="42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/>
              <a:t>TÍTULO MÉDIO OU LONGO EM CAMPO PARA 2 LINHAS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9ECD6473-99E2-514A-B7E6-054B2E0273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5860" y="4105323"/>
            <a:ext cx="3804128" cy="4254949"/>
          </a:xfrm>
          <a:prstGeom prst="rect">
            <a:avLst/>
          </a:prstGeo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2pPr>
            <a:lvl3pPr marL="9144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3pPr>
            <a:lvl4pPr marL="13716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4pPr>
            <a:lvl5pPr marL="18288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5pPr>
          </a:lstStyle>
          <a:p>
            <a:pPr marL="0" marR="0" lvl="0" indent="0" algn="just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admi</a:t>
            </a:r>
            <a:r>
              <a:rPr lang="en-US" dirty="0"/>
              <a:t>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endParaRPr lang="en-US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87A1D3E0-328D-694C-A8E3-BA458C202B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55860" y="2898389"/>
            <a:ext cx="3804128" cy="4651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0" i="0" baseline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1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8051C1D-7986-704C-89B8-B0372C279E8A}"/>
              </a:ext>
            </a:extLst>
          </p:cNvPr>
          <p:cNvSpPr/>
          <p:nvPr userDrawn="1"/>
        </p:nvSpPr>
        <p:spPr>
          <a:xfrm>
            <a:off x="10844463" y="0"/>
            <a:ext cx="5405188" cy="9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9C0A676-542F-824B-ADA0-DD7C1C9E5A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81701" y="2761131"/>
            <a:ext cx="4174251" cy="454056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2pPr>
            <a:lvl3pPr marL="9144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3pPr>
            <a:lvl4pPr marL="13716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4pPr>
            <a:lvl5pPr marL="18288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del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</a:p>
        </p:txBody>
      </p:sp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FD252FC1-ACEE-E341-9AE5-09F14071027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73713" y="2898775"/>
            <a:ext cx="4829106" cy="546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CC0C9CE7-5C68-8147-837D-14B0A418B0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645" y="544591"/>
            <a:ext cx="4678362" cy="207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20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emf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E6CE757-6628-B642-8420-03E2E571C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166" y="488247"/>
            <a:ext cx="10536052" cy="1766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grpSp>
        <p:nvGrpSpPr>
          <p:cNvPr id="7" name="Group 56">
            <a:extLst>
              <a:ext uri="{FF2B5EF4-FFF2-40B4-BE49-F238E27FC236}">
                <a16:creationId xmlns:a16="http://schemas.microsoft.com/office/drawing/2014/main" id="{9A449E51-BD0A-3D4F-BF7C-F7C776A8059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6260934" cy="383822"/>
            <a:chOff x="0" y="0"/>
            <a:chExt cx="5764" cy="181"/>
          </a:xfrm>
        </p:grpSpPr>
        <p:sp>
          <p:nvSpPr>
            <p:cNvPr id="8" name="Rectangle 57">
              <a:extLst>
                <a:ext uri="{FF2B5EF4-FFF2-40B4-BE49-F238E27FC236}">
                  <a16:creationId xmlns:a16="http://schemas.microsoft.com/office/drawing/2014/main" id="{BBEF0F7F-BA2C-194B-A360-AC80D4C3E79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rgbClr val="EF820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" name="Rectangle 58">
              <a:extLst>
                <a:ext uri="{FF2B5EF4-FFF2-40B4-BE49-F238E27FC236}">
                  <a16:creationId xmlns:a16="http://schemas.microsoft.com/office/drawing/2014/main" id="{0E5C774F-0A2E-1A45-81B5-28671DB2E7F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rgbClr val="E2033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</a:p>
          </p:txBody>
        </p:sp>
        <p:sp>
          <p:nvSpPr>
            <p:cNvPr id="10" name="Rectangle 59">
              <a:extLst>
                <a:ext uri="{FF2B5EF4-FFF2-40B4-BE49-F238E27FC236}">
                  <a16:creationId xmlns:a16="http://schemas.microsoft.com/office/drawing/2014/main" id="{D6378361-DBC6-964F-BB7A-50FF85B8BF2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rgbClr val="7B252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" name="Rectangle 60">
              <a:extLst>
                <a:ext uri="{FF2B5EF4-FFF2-40B4-BE49-F238E27FC236}">
                  <a16:creationId xmlns:a16="http://schemas.microsoft.com/office/drawing/2014/main" id="{0051E0F3-6EBA-3D43-BD5E-F43DC514674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rgbClr val="00549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" name="Rectangle 61">
              <a:extLst>
                <a:ext uri="{FF2B5EF4-FFF2-40B4-BE49-F238E27FC236}">
                  <a16:creationId xmlns:a16="http://schemas.microsoft.com/office/drawing/2014/main" id="{2A7B73C1-EF93-BB4B-B03F-CF849F04B13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rgbClr val="0794C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3" name="Rectangle 62">
              <a:extLst>
                <a:ext uri="{FF2B5EF4-FFF2-40B4-BE49-F238E27FC236}">
                  <a16:creationId xmlns:a16="http://schemas.microsoft.com/office/drawing/2014/main" id="{14505159-A579-BB49-A006-C2F5C599F56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rgbClr val="0099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4" name="Group 63">
            <a:extLst>
              <a:ext uri="{FF2B5EF4-FFF2-40B4-BE49-F238E27FC236}">
                <a16:creationId xmlns:a16="http://schemas.microsoft.com/office/drawing/2014/main" id="{23A34C36-D1FD-0C4B-B4A8-CC44D2223D7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11284" y="9020863"/>
            <a:ext cx="16260934" cy="155221"/>
            <a:chOff x="0" y="0"/>
            <a:chExt cx="5764" cy="181"/>
          </a:xfrm>
        </p:grpSpPr>
        <p:sp>
          <p:nvSpPr>
            <p:cNvPr id="15" name="Rectangle 64">
              <a:extLst>
                <a:ext uri="{FF2B5EF4-FFF2-40B4-BE49-F238E27FC236}">
                  <a16:creationId xmlns:a16="http://schemas.microsoft.com/office/drawing/2014/main" id="{083761D7-3A2A-1343-B1E1-27992ACA008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rgbClr val="EF820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6" name="Rectangle 65">
              <a:extLst>
                <a:ext uri="{FF2B5EF4-FFF2-40B4-BE49-F238E27FC236}">
                  <a16:creationId xmlns:a16="http://schemas.microsoft.com/office/drawing/2014/main" id="{1264DB9F-AFBA-204C-8FC5-D1BC6ACA1C9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rgbClr val="E2033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</a:p>
          </p:txBody>
        </p:sp>
        <p:sp>
          <p:nvSpPr>
            <p:cNvPr id="17" name="Rectangle 66">
              <a:extLst>
                <a:ext uri="{FF2B5EF4-FFF2-40B4-BE49-F238E27FC236}">
                  <a16:creationId xmlns:a16="http://schemas.microsoft.com/office/drawing/2014/main" id="{C602F2CB-DCD0-1342-AD2B-AE88E5AAA5D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rgbClr val="7B252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8" name="Rectangle 67">
              <a:extLst>
                <a:ext uri="{FF2B5EF4-FFF2-40B4-BE49-F238E27FC236}">
                  <a16:creationId xmlns:a16="http://schemas.microsoft.com/office/drawing/2014/main" id="{CB091D76-C8E5-2B4F-B709-CCEF66B8929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rgbClr val="00549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9" name="Rectangle 68">
              <a:extLst>
                <a:ext uri="{FF2B5EF4-FFF2-40B4-BE49-F238E27FC236}">
                  <a16:creationId xmlns:a16="http://schemas.microsoft.com/office/drawing/2014/main" id="{47B05D3F-C063-1F4A-8348-444F2A02538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rgbClr val="0794C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0" name="Rectangle 69">
              <a:extLst>
                <a:ext uri="{FF2B5EF4-FFF2-40B4-BE49-F238E27FC236}">
                  <a16:creationId xmlns:a16="http://schemas.microsoft.com/office/drawing/2014/main" id="{3EA01558-3D31-C640-8662-13B95EA5B8F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rgbClr val="0099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pic>
        <p:nvPicPr>
          <p:cNvPr id="23" name="Picture 21" descr="I:\TDC2017\Logos\TDC2017\logo-tdc-horizontal-A4.emf">
            <a:extLst>
              <a:ext uri="{FF2B5EF4-FFF2-40B4-BE49-F238E27FC236}">
                <a16:creationId xmlns:a16="http://schemas.microsoft.com/office/drawing/2014/main" id="{78F52137-29BC-D342-9D17-16D06FFF400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8381" y="510824"/>
            <a:ext cx="4400947" cy="1501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2599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5" r:id="rId1"/>
    <p:sldLayoutId id="2147484028" r:id="rId2"/>
    <p:sldLayoutId id="2147484037" r:id="rId3"/>
    <p:sldLayoutId id="2147484030" r:id="rId4"/>
    <p:sldLayoutId id="2147484017" r:id="rId5"/>
    <p:sldLayoutId id="2147484029" r:id="rId6"/>
    <p:sldLayoutId id="2147484045" r:id="rId7"/>
    <p:sldLayoutId id="2147484044" r:id="rId8"/>
    <p:sldLayoutId id="2147484041" r:id="rId9"/>
    <p:sldLayoutId id="2147484051" r:id="rId10"/>
    <p:sldLayoutId id="2147484046" r:id="rId11"/>
    <p:sldLayoutId id="2147484047" r:id="rId12"/>
    <p:sldLayoutId id="2147484042" r:id="rId13"/>
    <p:sldLayoutId id="2147484031" r:id="rId14"/>
    <p:sldLayoutId id="2147484048" r:id="rId15"/>
    <p:sldLayoutId id="2147484049" r:id="rId16"/>
    <p:sldLayoutId id="2147484039" r:id="rId17"/>
    <p:sldLayoutId id="2147484043" r:id="rId18"/>
    <p:sldLayoutId id="2147484032" r:id="rId19"/>
    <p:sldLayoutId id="2147484050" r:id="rId20"/>
    <p:sldLayoutId id="2147484052" r:id="rId21"/>
    <p:sldLayoutId id="2147484034" r:id="rId22"/>
    <p:sldLayoutId id="2147484018" r:id="rId23"/>
    <p:sldLayoutId id="2147484019" r:id="rId24"/>
    <p:sldLayoutId id="2147484020" r:id="rId25"/>
    <p:sldLayoutId id="2147484021" r:id="rId26"/>
    <p:sldLayoutId id="2147484022" r:id="rId27"/>
    <p:sldLayoutId id="2147484023" r:id="rId28"/>
    <p:sldLayoutId id="2147484024" r:id="rId29"/>
    <p:sldLayoutId id="2147484025" r:id="rId30"/>
    <p:sldLayoutId id="2147484026" r:id="rId31"/>
    <p:sldLayoutId id="2147484027" r:id="rId32"/>
    <p:sldLayoutId id="2147484015" r:id="rId33"/>
  </p:sldLayoutIdLst>
  <p:txStyles>
    <p:titleStyle>
      <a:lvl1pPr algn="l" defTabSz="1625582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406396" indent="-406396" algn="l" defTabSz="1625582" rtl="0" eaLnBrk="1" latinLnBrk="0" hangingPunct="1">
        <a:lnSpc>
          <a:spcPct val="90000"/>
        </a:lnSpc>
        <a:spcBef>
          <a:spcPts val="1778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1219187" indent="-406396" algn="l" defTabSz="1625582" rtl="0" eaLnBrk="1" latinLnBrk="0" hangingPunct="1">
        <a:lnSpc>
          <a:spcPct val="90000"/>
        </a:lnSpc>
        <a:spcBef>
          <a:spcPts val="888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2031978" indent="-406396" algn="l" defTabSz="1625582" rtl="0" eaLnBrk="1" latinLnBrk="0" hangingPunct="1">
        <a:lnSpc>
          <a:spcPct val="90000"/>
        </a:lnSpc>
        <a:spcBef>
          <a:spcPts val="888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2844769" indent="-406396" algn="l" defTabSz="1625582" rtl="0" eaLnBrk="1" latinLnBrk="0" hangingPunct="1">
        <a:lnSpc>
          <a:spcPct val="90000"/>
        </a:lnSpc>
        <a:spcBef>
          <a:spcPts val="888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3657559" indent="-406396" algn="l" defTabSz="1625582" rtl="0" eaLnBrk="1" latinLnBrk="0" hangingPunct="1">
        <a:lnSpc>
          <a:spcPct val="90000"/>
        </a:lnSpc>
        <a:spcBef>
          <a:spcPts val="888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4470350" indent="-406396" algn="l" defTabSz="1625582" rtl="0" eaLnBrk="1" latinLnBrk="0" hangingPunct="1">
        <a:lnSpc>
          <a:spcPct val="90000"/>
        </a:lnSpc>
        <a:spcBef>
          <a:spcPts val="888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5283141" indent="-406396" algn="l" defTabSz="1625582" rtl="0" eaLnBrk="1" latinLnBrk="0" hangingPunct="1">
        <a:lnSpc>
          <a:spcPct val="90000"/>
        </a:lnSpc>
        <a:spcBef>
          <a:spcPts val="888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6095932" indent="-406396" algn="l" defTabSz="1625582" rtl="0" eaLnBrk="1" latinLnBrk="0" hangingPunct="1">
        <a:lnSpc>
          <a:spcPct val="90000"/>
        </a:lnSpc>
        <a:spcBef>
          <a:spcPts val="888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908723" indent="-406396" algn="l" defTabSz="1625582" rtl="0" eaLnBrk="1" latinLnBrk="0" hangingPunct="1">
        <a:lnSpc>
          <a:spcPct val="90000"/>
        </a:lnSpc>
        <a:spcBef>
          <a:spcPts val="888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62558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2791" algn="l" defTabSz="162558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582" algn="l" defTabSz="162558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38373" algn="l" defTabSz="162558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51164" algn="l" defTabSz="162558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63954" algn="l" defTabSz="162558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76745" algn="l" defTabSz="162558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689537" algn="l" defTabSz="162558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02328" algn="l" defTabSz="162558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www.linkedin.com/in/dirceuresende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2EA1B2-763D-4D4F-9C6A-C1B8D0183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ARQUITETURA DE DADOS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D322DC6-2F73-3740-8CBE-E4A50055D0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pt-BR" sz="3200" b="1" dirty="0"/>
              <a:t>MÁS PRÁTICAS NO SQL SERVER</a:t>
            </a:r>
          </a:p>
          <a:p>
            <a:pPr algn="ctr"/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Tudo que você </a:t>
            </a:r>
            <a:r>
              <a:rPr lang="pt-BR" sz="24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NÃO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deve fazer</a:t>
            </a:r>
          </a:p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29639D1-FE97-AE40-B98D-A4DC791698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646586" y="6335233"/>
            <a:ext cx="3288432" cy="609854"/>
          </a:xfrm>
        </p:spPr>
        <p:txBody>
          <a:bodyPr/>
          <a:lstStyle/>
          <a:p>
            <a:r>
              <a:rPr lang="pt-BR" dirty="0"/>
              <a:t>Jéssica de Lima</a:t>
            </a:r>
          </a:p>
        </p:txBody>
      </p:sp>
      <p:pic>
        <p:nvPicPr>
          <p:cNvPr id="13" name="Espaço Reservado para Imagem 12">
            <a:extLst>
              <a:ext uri="{FF2B5EF4-FFF2-40B4-BE49-F238E27FC236}">
                <a16:creationId xmlns:a16="http://schemas.microsoft.com/office/drawing/2014/main" id="{5E55B2BB-9369-41AD-9E68-4B3699BB8A0B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" b="166"/>
          <a:stretch>
            <a:fillRect/>
          </a:stretch>
        </p:blipFill>
        <p:spPr>
          <a:xfrm>
            <a:off x="400573" y="4827578"/>
            <a:ext cx="2658007" cy="2658007"/>
          </a:xfrm>
        </p:spPr>
      </p:pic>
      <p:pic>
        <p:nvPicPr>
          <p:cNvPr id="22" name="Espaço Reservado para Imagem 21">
            <a:extLst>
              <a:ext uri="{FF2B5EF4-FFF2-40B4-BE49-F238E27FC236}">
                <a16:creationId xmlns:a16="http://schemas.microsoft.com/office/drawing/2014/main" id="{8313C1DC-A522-4AD8-BE0E-9EE9DCFF78A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>
            <a:fillRect/>
          </a:stretch>
        </p:blipFill>
        <p:spPr>
          <a:xfrm>
            <a:off x="13251583" y="4825751"/>
            <a:ext cx="2597493" cy="2597493"/>
          </a:xfr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A762867A-386D-4662-A99F-6F78159CF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2874" y="7630755"/>
            <a:ext cx="1206289" cy="1167039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EC59C9A8-8A1B-4B18-A7CA-59A780E39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57" y="7630755"/>
            <a:ext cx="1132393" cy="1115236"/>
          </a:xfrm>
          <a:prstGeom prst="rect">
            <a:avLst/>
          </a:prstGeom>
        </p:spPr>
      </p:pic>
      <p:sp>
        <p:nvSpPr>
          <p:cNvPr id="28" name="Espaço Reservado para Texto 3">
            <a:extLst>
              <a:ext uri="{FF2B5EF4-FFF2-40B4-BE49-F238E27FC236}">
                <a16:creationId xmlns:a16="http://schemas.microsoft.com/office/drawing/2014/main" id="{DCFA020A-6EF5-49DA-82A8-D02F22B771AB}"/>
              </a:ext>
            </a:extLst>
          </p:cNvPr>
          <p:cNvSpPr txBox="1">
            <a:spLocks/>
          </p:cNvSpPr>
          <p:nvPr/>
        </p:nvSpPr>
        <p:spPr>
          <a:xfrm>
            <a:off x="3440410" y="6335233"/>
            <a:ext cx="3288432" cy="60985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i="0" kern="1200" baseline="0">
                <a:solidFill>
                  <a:schemeClr val="tx1"/>
                </a:solidFill>
                <a:latin typeface="Roboto Thin" pitchFamily="2" charset="0"/>
                <a:ea typeface="Roboto Thin" pitchFamily="2" charset="0"/>
                <a:cs typeface="Arial Narrow" charset="0"/>
              </a:defRPr>
            </a:lvl1pPr>
            <a:lvl2pPr marL="1219187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2031978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2844769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3657559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4470350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283141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095932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08723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Dirceu Resende</a:t>
            </a:r>
          </a:p>
        </p:txBody>
      </p:sp>
      <p:sp>
        <p:nvSpPr>
          <p:cNvPr id="10" name="Espaço Reservado para Texto 3">
            <a:extLst>
              <a:ext uri="{FF2B5EF4-FFF2-40B4-BE49-F238E27FC236}">
                <a16:creationId xmlns:a16="http://schemas.microsoft.com/office/drawing/2014/main" id="{B29639D1-FE97-AE40-B98D-A4DC791698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634682" y="6335233"/>
            <a:ext cx="3288432" cy="609854"/>
          </a:xfrm>
        </p:spPr>
        <p:txBody>
          <a:bodyPr/>
          <a:lstStyle/>
          <a:p>
            <a:r>
              <a:rPr lang="pt-BR" dirty="0"/>
              <a:t>Jéssica de Lima</a:t>
            </a:r>
          </a:p>
        </p:txBody>
      </p:sp>
      <p:pic>
        <p:nvPicPr>
          <p:cNvPr id="11" name="Espaço Reservado para Imagem 12">
            <a:extLst>
              <a:ext uri="{FF2B5EF4-FFF2-40B4-BE49-F238E27FC236}">
                <a16:creationId xmlns:a16="http://schemas.microsoft.com/office/drawing/2014/main" id="{5E55B2BB-9369-41AD-9E68-4B3699BB8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" b="166"/>
          <a:stretch>
            <a:fillRect/>
          </a:stretch>
        </p:blipFill>
        <p:spPr>
          <a:xfrm>
            <a:off x="388669" y="4827578"/>
            <a:ext cx="2658007" cy="2658007"/>
          </a:xfrm>
          <a:prstGeom prst="ellipse">
            <a:avLst/>
          </a:prstGeom>
        </p:spPr>
      </p:pic>
      <p:pic>
        <p:nvPicPr>
          <p:cNvPr id="12" name="Espaço Reservado para Imagem 21">
            <a:extLst>
              <a:ext uri="{FF2B5EF4-FFF2-40B4-BE49-F238E27FC236}">
                <a16:creationId xmlns:a16="http://schemas.microsoft.com/office/drawing/2014/main" id="{8313C1DC-A522-4AD8-BE0E-9EE9DCFF7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>
            <a:fillRect/>
          </a:stretch>
        </p:blipFill>
        <p:spPr>
          <a:xfrm>
            <a:off x="13239679" y="4825751"/>
            <a:ext cx="2597493" cy="2597493"/>
          </a:xfrm>
          <a:prstGeom prst="ellipse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EC59C9A8-8A1B-4B18-A7CA-59A780E39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653" y="7630755"/>
            <a:ext cx="1132393" cy="1115236"/>
          </a:xfrm>
          <a:prstGeom prst="rect">
            <a:avLst/>
          </a:prstGeom>
        </p:spPr>
      </p:pic>
      <p:sp>
        <p:nvSpPr>
          <p:cNvPr id="15" name="Espaço Reservado para Texto 3">
            <a:extLst>
              <a:ext uri="{FF2B5EF4-FFF2-40B4-BE49-F238E27FC236}">
                <a16:creationId xmlns:a16="http://schemas.microsoft.com/office/drawing/2014/main" id="{DCFA020A-6EF5-49DA-82A8-D02F22B771AB}"/>
              </a:ext>
            </a:extLst>
          </p:cNvPr>
          <p:cNvSpPr txBox="1">
            <a:spLocks/>
          </p:cNvSpPr>
          <p:nvPr/>
        </p:nvSpPr>
        <p:spPr>
          <a:xfrm>
            <a:off x="3428506" y="6335233"/>
            <a:ext cx="3288432" cy="60985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i="0" kern="1200" baseline="0">
                <a:solidFill>
                  <a:schemeClr val="tx1"/>
                </a:solidFill>
                <a:latin typeface="Roboto Thin" pitchFamily="2" charset="0"/>
                <a:ea typeface="Roboto Thin" pitchFamily="2" charset="0"/>
                <a:cs typeface="Arial Narrow" charset="0"/>
              </a:defRPr>
            </a:lvl1pPr>
            <a:lvl2pPr marL="1219187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2031978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2844769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3657559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4470350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283141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095932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08723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Dirceu Resende</a:t>
            </a:r>
          </a:p>
        </p:txBody>
      </p:sp>
    </p:spTree>
    <p:extLst>
      <p:ext uri="{BB962C8B-B14F-4D97-AF65-F5344CB8AC3E}">
        <p14:creationId xmlns:p14="http://schemas.microsoft.com/office/powerpoint/2010/main" val="1157512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E1C3AC9-FCDF-B140-939C-587793B8E1D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95923" y="192176"/>
            <a:ext cx="10370487" cy="90838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BR" dirty="0"/>
              <a:t>Page File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576929" y="3361926"/>
            <a:ext cx="215185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0" dirty="0">
                <a:solidFill>
                  <a:schemeClr val="bg1"/>
                </a:solidFill>
                <a:latin typeface="Roboto" panose="02000000000000000000"/>
              </a:rPr>
              <a:t>7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0E1C3AC9-FCDF-B140-939C-587793B8E1D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16409" y="2491021"/>
            <a:ext cx="10370487" cy="24166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BR" sz="2000" b="1" dirty="0"/>
              <a:t>Impacto</a:t>
            </a:r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0E1C3AC9-FCDF-B140-939C-587793B8E1D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16406" y="4971779"/>
            <a:ext cx="10370487" cy="90838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BR" sz="2000" b="1" dirty="0"/>
              <a:t>O que</a:t>
            </a:r>
            <a:r>
              <a:rPr lang="pt-BR" sz="2000" dirty="0"/>
              <a:t> </a:t>
            </a:r>
            <a:r>
              <a:rPr lang="pt-BR" sz="2000" b="1" dirty="0"/>
              <a:t>fazer</a:t>
            </a:r>
          </a:p>
        </p:txBody>
      </p:sp>
      <p:cxnSp>
        <p:nvCxnSpPr>
          <p:cNvPr id="13" name="Conector reto 12"/>
          <p:cNvCxnSpPr/>
          <p:nvPr/>
        </p:nvCxnSpPr>
        <p:spPr>
          <a:xfrm>
            <a:off x="5516408" y="2962723"/>
            <a:ext cx="1037048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>
            <a:off x="5516407" y="5394201"/>
            <a:ext cx="1037048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tângulo 15">
            <a:extLst>
              <a:ext uri="{FF2B5EF4-FFF2-40B4-BE49-F238E27FC236}">
                <a16:creationId xmlns:a16="http://schemas.microsoft.com/office/drawing/2014/main" id="{0B6C80D7-4EAC-43D0-B213-3227688E0A64}"/>
              </a:ext>
            </a:extLst>
          </p:cNvPr>
          <p:cNvSpPr/>
          <p:nvPr/>
        </p:nvSpPr>
        <p:spPr>
          <a:xfrm>
            <a:off x="5979286" y="2930952"/>
            <a:ext cx="8124825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br>
              <a:rPr lang="pt-BR" dirty="0"/>
            </a:br>
            <a:r>
              <a:rPr lang="pt-BR" dirty="0"/>
              <a:t>Consumo alto de recursos</a:t>
            </a:r>
            <a:br>
              <a:rPr lang="pt-BR" dirty="0"/>
            </a:br>
            <a:br>
              <a:rPr lang="pt-BR" dirty="0"/>
            </a:br>
            <a:r>
              <a:rPr lang="pt-BR" dirty="0"/>
              <a:t>Desempenho do servidor</a:t>
            </a:r>
          </a:p>
          <a:p>
            <a:pPr marL="0" indent="0">
              <a:buNone/>
            </a:pPr>
            <a:br>
              <a:rPr lang="pt-BR" dirty="0"/>
            </a:br>
            <a:r>
              <a:rPr lang="pt-BR" dirty="0"/>
              <a:t>Performance</a:t>
            </a:r>
            <a:endParaRPr lang="en-US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33E1EBC-321C-426E-B8DD-6C4DA558F254}"/>
              </a:ext>
            </a:extLst>
          </p:cNvPr>
          <p:cNvSpPr/>
          <p:nvPr/>
        </p:nvSpPr>
        <p:spPr>
          <a:xfrm>
            <a:off x="5979285" y="5475125"/>
            <a:ext cx="8124825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br>
              <a:rPr lang="pt-BR" dirty="0"/>
            </a:br>
            <a:r>
              <a:rPr lang="pt-BR" dirty="0"/>
              <a:t>Definir memória o suficiente para o SQL Server</a:t>
            </a:r>
            <a:br>
              <a:rPr lang="pt-BR" dirty="0"/>
            </a:br>
            <a:br>
              <a:rPr lang="pt-BR" dirty="0"/>
            </a:br>
            <a:r>
              <a:rPr lang="pt-BR" dirty="0"/>
              <a:t>Configurar o Page File</a:t>
            </a:r>
            <a:br>
              <a:rPr lang="pt-BR" dirty="0"/>
            </a:br>
            <a:br>
              <a:rPr lang="pt-BR" dirty="0"/>
            </a:br>
            <a:r>
              <a:rPr lang="pt-BR" dirty="0"/>
              <a:t>Utilizar paginação quando necessário </a:t>
            </a:r>
            <a:br>
              <a:rPr lang="pt-BR" dirty="0"/>
            </a:br>
            <a:br>
              <a:rPr lang="pt-BR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026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E1C3AC9-FCDF-B140-939C-587793B8E1D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95923" y="192176"/>
            <a:ext cx="10370487" cy="90838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BR" dirty="0"/>
              <a:t>Auto Close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711808" y="3376553"/>
            <a:ext cx="338382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0" dirty="0">
                <a:solidFill>
                  <a:schemeClr val="bg1"/>
                </a:solidFill>
                <a:latin typeface="Roboto" panose="02000000000000000000"/>
              </a:rPr>
              <a:t>8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0E1C3AC9-FCDF-B140-939C-587793B8E1D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95924" y="2428546"/>
            <a:ext cx="10370487" cy="24166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BR" sz="2000" b="1" dirty="0"/>
              <a:t>Impacto</a:t>
            </a:r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0E1C3AC9-FCDF-B140-939C-587793B8E1D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95923" y="4909304"/>
            <a:ext cx="10370487" cy="90838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BR" sz="2000" b="1" dirty="0"/>
              <a:t>O que</a:t>
            </a:r>
            <a:r>
              <a:rPr lang="pt-BR" sz="2000" dirty="0"/>
              <a:t> </a:t>
            </a:r>
            <a:r>
              <a:rPr lang="pt-BR" sz="2000" b="1" dirty="0"/>
              <a:t>fazer</a:t>
            </a:r>
          </a:p>
        </p:txBody>
      </p:sp>
      <p:cxnSp>
        <p:nvCxnSpPr>
          <p:cNvPr id="13" name="Conector reto 12"/>
          <p:cNvCxnSpPr/>
          <p:nvPr/>
        </p:nvCxnSpPr>
        <p:spPr>
          <a:xfrm>
            <a:off x="5595923" y="2900248"/>
            <a:ext cx="1037048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>
            <a:off x="5595922" y="5331726"/>
            <a:ext cx="1037048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36BF0599-3D83-4046-9347-87F0AED73D4B}"/>
              </a:ext>
            </a:extLst>
          </p:cNvPr>
          <p:cNvSpPr/>
          <p:nvPr/>
        </p:nvSpPr>
        <p:spPr>
          <a:xfrm>
            <a:off x="6058801" y="2868477"/>
            <a:ext cx="8124825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br>
              <a:rPr lang="pt-BR" dirty="0"/>
            </a:br>
            <a:r>
              <a:rPr lang="pt-BR" dirty="0"/>
              <a:t>SQL Server é finalizado quando último usuário desconecta</a:t>
            </a:r>
            <a:br>
              <a:rPr lang="pt-BR" dirty="0"/>
            </a:br>
            <a:br>
              <a:rPr lang="pt-BR" dirty="0"/>
            </a:br>
            <a:r>
              <a:rPr lang="pt-BR" dirty="0"/>
              <a:t>Liberação de recursos</a:t>
            </a:r>
            <a:br>
              <a:rPr lang="pt-BR" dirty="0"/>
            </a:br>
            <a:br>
              <a:rPr lang="pt-BR" dirty="0"/>
            </a:br>
            <a:r>
              <a:rPr lang="pt-BR" dirty="0"/>
              <a:t>Alto volume de informações no log</a:t>
            </a:r>
            <a:endParaRPr lang="en-US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2298852-DDCA-43E5-BE43-B2C3114E369B}"/>
              </a:ext>
            </a:extLst>
          </p:cNvPr>
          <p:cNvSpPr/>
          <p:nvPr/>
        </p:nvSpPr>
        <p:spPr>
          <a:xfrm>
            <a:off x="6011471" y="5367915"/>
            <a:ext cx="8124825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br>
              <a:rPr lang="pt-BR" dirty="0"/>
            </a:br>
            <a:r>
              <a:rPr lang="pt-BR" dirty="0"/>
              <a:t>Não utilizar!</a:t>
            </a:r>
            <a:br>
              <a:rPr lang="pt-BR" dirty="0"/>
            </a:br>
            <a:br>
              <a:rPr lang="pt-BR" dirty="0"/>
            </a:br>
            <a:r>
              <a:rPr lang="pt-BR" dirty="0"/>
              <a:t>Marcada como ‘</a:t>
            </a:r>
            <a:r>
              <a:rPr lang="pt-BR" dirty="0" err="1"/>
              <a:t>deprecated</a:t>
            </a:r>
            <a:r>
              <a:rPr lang="pt-BR" dirty="0"/>
              <a:t>’</a:t>
            </a:r>
            <a:br>
              <a:rPr lang="pt-BR" dirty="0"/>
            </a:br>
            <a:br>
              <a:rPr lang="pt-BR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823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E1C3AC9-FCDF-B140-939C-587793B8E1D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95923" y="192176"/>
            <a:ext cx="10370487" cy="90838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BR" dirty="0"/>
              <a:t>Outras Piores Práticas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711808" y="3376553"/>
            <a:ext cx="338382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0" dirty="0">
                <a:solidFill>
                  <a:schemeClr val="bg1"/>
                </a:solidFill>
                <a:latin typeface="Roboto" panose="02000000000000000000"/>
              </a:rPr>
              <a:t>*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0E1C3AC9-FCDF-B140-939C-587793B8E1D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50488" y="1209733"/>
            <a:ext cx="10370487" cy="7690047"/>
          </a:xfrm>
          <a:prstGeom prst="rect">
            <a:avLst/>
          </a:prstGeo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pt-BR" sz="2400" b="1" dirty="0" err="1"/>
              <a:t>Select</a:t>
            </a:r>
            <a:r>
              <a:rPr lang="pt-BR" sz="2400" b="1" dirty="0"/>
              <a:t> * </a:t>
            </a:r>
            <a:r>
              <a:rPr lang="pt-BR" sz="2400" b="1" dirty="0" err="1"/>
              <a:t>From</a:t>
            </a:r>
            <a:endParaRPr lang="pt-BR" sz="2400" b="1" dirty="0"/>
          </a:p>
          <a:p>
            <a:pPr>
              <a:buFont typeface="Wingdings" panose="05000000000000000000" pitchFamily="2" charset="2"/>
              <a:buChar char="§"/>
            </a:pPr>
            <a:endParaRPr lang="pt-BR" sz="2400" b="1" dirty="0"/>
          </a:p>
          <a:p>
            <a:pPr>
              <a:buFont typeface="Wingdings" panose="05000000000000000000" pitchFamily="2" charset="2"/>
              <a:buChar char="§"/>
            </a:pPr>
            <a:r>
              <a:rPr lang="pt-BR" sz="2400" b="1" dirty="0" err="1"/>
              <a:t>Nolock</a:t>
            </a:r>
            <a:endParaRPr lang="pt-BR" sz="2400" b="1" dirty="0"/>
          </a:p>
          <a:p>
            <a:pPr>
              <a:buFont typeface="Wingdings" panose="05000000000000000000" pitchFamily="2" charset="2"/>
              <a:buChar char="§"/>
            </a:pPr>
            <a:endParaRPr lang="pt-BR" sz="2400" b="1" dirty="0"/>
          </a:p>
          <a:p>
            <a:pPr>
              <a:buFont typeface="Wingdings" panose="05000000000000000000" pitchFamily="2" charset="2"/>
              <a:buChar char="§"/>
            </a:pPr>
            <a:r>
              <a:rPr lang="pt-BR" sz="2400" b="1" dirty="0" err="1"/>
              <a:t>Sarg</a:t>
            </a:r>
            <a:endParaRPr lang="pt-BR" sz="2400" b="1" dirty="0"/>
          </a:p>
          <a:p>
            <a:pPr>
              <a:buFont typeface="Wingdings" panose="05000000000000000000" pitchFamily="2" charset="2"/>
              <a:buChar char="§"/>
            </a:pPr>
            <a:endParaRPr lang="pt-BR" sz="2400" b="1" dirty="0"/>
          </a:p>
          <a:p>
            <a:pPr>
              <a:buFont typeface="Wingdings" panose="05000000000000000000" pitchFamily="2" charset="2"/>
              <a:buChar char="§"/>
            </a:pPr>
            <a:r>
              <a:rPr lang="pt-BR" sz="2400" b="1" dirty="0" err="1"/>
              <a:t>Rbar</a:t>
            </a:r>
            <a:endParaRPr lang="pt-BR" sz="2400" b="1" dirty="0"/>
          </a:p>
          <a:p>
            <a:pPr>
              <a:buFont typeface="Wingdings" panose="05000000000000000000" pitchFamily="2" charset="2"/>
              <a:buChar char="§"/>
            </a:pPr>
            <a:endParaRPr lang="pt-BR" sz="2400" b="1" dirty="0"/>
          </a:p>
          <a:p>
            <a:pPr>
              <a:buFont typeface="Wingdings" panose="05000000000000000000" pitchFamily="2" charset="2"/>
              <a:buChar char="§"/>
            </a:pPr>
            <a:r>
              <a:rPr lang="pt-BR" sz="2400" b="1" dirty="0" err="1"/>
              <a:t>Varchar</a:t>
            </a:r>
            <a:r>
              <a:rPr lang="pt-BR" sz="2400" b="1" dirty="0"/>
              <a:t>(MAX)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sz="2400" b="1" dirty="0"/>
          </a:p>
          <a:p>
            <a:pPr>
              <a:buFont typeface="Wingdings" panose="05000000000000000000" pitchFamily="2" charset="2"/>
              <a:buChar char="§"/>
            </a:pPr>
            <a:r>
              <a:rPr lang="pt-BR" sz="2400" b="1" dirty="0"/>
              <a:t>Default </a:t>
            </a:r>
            <a:r>
              <a:rPr lang="pt-BR" sz="2400" b="1" dirty="0" err="1"/>
              <a:t>ansi</a:t>
            </a:r>
            <a:endParaRPr lang="pt-BR" sz="2400" b="1" dirty="0"/>
          </a:p>
          <a:p>
            <a:pPr marL="0" indent="0">
              <a:buNone/>
            </a:pPr>
            <a:endParaRPr lang="pt-BR" sz="2000" b="1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6C6B54F4-2733-49BB-AA36-19C1A4297009}"/>
              </a:ext>
            </a:extLst>
          </p:cNvPr>
          <p:cNvSpPr/>
          <p:nvPr/>
        </p:nvSpPr>
        <p:spPr>
          <a:xfrm>
            <a:off x="6057852" y="-383009"/>
            <a:ext cx="81248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br>
              <a:rPr lang="pt-BR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121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DC2341-BFDE-4A95-BED3-B671E70F8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Perguntas</a:t>
            </a:r>
          </a:p>
        </p:txBody>
      </p:sp>
      <p:pic>
        <p:nvPicPr>
          <p:cNvPr id="5" name="Espaço Reservado para Conteúdo 4" descr="Uma imagem contendo estrela, palco, luz, céu noturno&#10;&#10;Descrição gerada automaticamente">
            <a:extLst>
              <a:ext uri="{FF2B5EF4-FFF2-40B4-BE49-F238E27FC236}">
                <a16:creationId xmlns:a16="http://schemas.microsoft.com/office/drawing/2014/main" id="{1BF247B7-ED64-4CB8-A0C9-1DEBD7D2AA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118" y="2435225"/>
            <a:ext cx="12901413" cy="5800725"/>
          </a:xfrm>
        </p:spPr>
      </p:pic>
    </p:spTree>
    <p:extLst>
      <p:ext uri="{BB962C8B-B14F-4D97-AF65-F5344CB8AC3E}">
        <p14:creationId xmlns:p14="http://schemas.microsoft.com/office/powerpoint/2010/main" val="845332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1870999-F9D5-2643-9512-2EBEBB4ADD0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44932" y="2220911"/>
            <a:ext cx="9159111" cy="495383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/>
              <a:t>Obrigado!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762867A-386D-4662-A99F-6F78159CF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9300" y="6097629"/>
            <a:ext cx="1206289" cy="1167039"/>
          </a:xfrm>
          <a:prstGeom prst="rect">
            <a:avLst/>
          </a:prstGeom>
        </p:spPr>
      </p:pic>
      <p:sp>
        <p:nvSpPr>
          <p:cNvPr id="13" name="Espaço Reservado para Texto 3">
            <a:extLst>
              <a:ext uri="{FF2B5EF4-FFF2-40B4-BE49-F238E27FC236}">
                <a16:creationId xmlns:a16="http://schemas.microsoft.com/office/drawing/2014/main" id="{B29639D1-FE97-AE40-B98D-A4DC7916983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51108" y="4802107"/>
            <a:ext cx="3288432" cy="60985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BR" sz="3200" dirty="0">
                <a:latin typeface="Roboto Thin"/>
              </a:rPr>
              <a:t>Jéssica de Lima</a:t>
            </a:r>
          </a:p>
        </p:txBody>
      </p:sp>
      <p:pic>
        <p:nvPicPr>
          <p:cNvPr id="14" name="Espaço Reservado para Imagem 12">
            <a:extLst>
              <a:ext uri="{FF2B5EF4-FFF2-40B4-BE49-F238E27FC236}">
                <a16:creationId xmlns:a16="http://schemas.microsoft.com/office/drawing/2014/main" id="{5E55B2BB-9369-41AD-9E68-4B3699BB8A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" b="166"/>
          <a:stretch>
            <a:fillRect/>
          </a:stretch>
        </p:blipFill>
        <p:spPr>
          <a:xfrm>
            <a:off x="405095" y="3294452"/>
            <a:ext cx="2658007" cy="2658007"/>
          </a:xfrm>
          <a:prstGeom prst="ellipse">
            <a:avLst/>
          </a:prstGeom>
        </p:spPr>
      </p:pic>
      <p:pic>
        <p:nvPicPr>
          <p:cNvPr id="15" name="Espaço Reservado para Imagem 21">
            <a:extLst>
              <a:ext uri="{FF2B5EF4-FFF2-40B4-BE49-F238E27FC236}">
                <a16:creationId xmlns:a16="http://schemas.microsoft.com/office/drawing/2014/main" id="{8313C1DC-A522-4AD8-BE0E-9EE9DCFF78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>
            <a:fillRect/>
          </a:stretch>
        </p:blipFill>
        <p:spPr>
          <a:xfrm>
            <a:off x="13256105" y="3292625"/>
            <a:ext cx="2597493" cy="2597493"/>
          </a:xfrm>
          <a:prstGeom prst="ellipse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EC59C9A8-8A1B-4B18-A7CA-59A780E393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079" y="6097629"/>
            <a:ext cx="1132393" cy="1115236"/>
          </a:xfrm>
          <a:prstGeom prst="rect">
            <a:avLst/>
          </a:prstGeom>
        </p:spPr>
      </p:pic>
      <p:sp>
        <p:nvSpPr>
          <p:cNvPr id="17" name="Espaço Reservado para Texto 3">
            <a:extLst>
              <a:ext uri="{FF2B5EF4-FFF2-40B4-BE49-F238E27FC236}">
                <a16:creationId xmlns:a16="http://schemas.microsoft.com/office/drawing/2014/main" id="{DCFA020A-6EF5-49DA-82A8-D02F22B771AB}"/>
              </a:ext>
            </a:extLst>
          </p:cNvPr>
          <p:cNvSpPr txBox="1">
            <a:spLocks/>
          </p:cNvSpPr>
          <p:nvPr/>
        </p:nvSpPr>
        <p:spPr>
          <a:xfrm>
            <a:off x="3444932" y="4802107"/>
            <a:ext cx="3288432" cy="60985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i="0" kern="1200" baseline="0">
                <a:solidFill>
                  <a:schemeClr val="tx1"/>
                </a:solidFill>
                <a:latin typeface="Roboto Thin" pitchFamily="2" charset="0"/>
                <a:ea typeface="Roboto Thin" pitchFamily="2" charset="0"/>
                <a:cs typeface="Arial Narrow" charset="0"/>
              </a:defRPr>
            </a:lvl1pPr>
            <a:lvl2pPr marL="1219187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2031978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2844769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3657559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4470350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283141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095932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08723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Dirceu Resende</a:t>
            </a:r>
          </a:p>
        </p:txBody>
      </p:sp>
      <p:sp>
        <p:nvSpPr>
          <p:cNvPr id="18" name="Espaço Reservado para Texto 3">
            <a:extLst>
              <a:ext uri="{FF2B5EF4-FFF2-40B4-BE49-F238E27FC236}">
                <a16:creationId xmlns:a16="http://schemas.microsoft.com/office/drawing/2014/main" id="{DCFA020A-6EF5-49DA-82A8-D02F22B771AB}"/>
              </a:ext>
            </a:extLst>
          </p:cNvPr>
          <p:cNvSpPr txBox="1">
            <a:spLocks/>
          </p:cNvSpPr>
          <p:nvPr/>
        </p:nvSpPr>
        <p:spPr>
          <a:xfrm>
            <a:off x="1418886" y="6313235"/>
            <a:ext cx="3288432" cy="60985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i="0" kern="1200" baseline="0">
                <a:solidFill>
                  <a:schemeClr val="tx1"/>
                </a:solidFill>
                <a:latin typeface="Roboto Thin" pitchFamily="2" charset="0"/>
                <a:ea typeface="Roboto Thin" pitchFamily="2" charset="0"/>
                <a:cs typeface="Arial Narrow" charset="0"/>
              </a:defRPr>
            </a:lvl1pPr>
            <a:lvl2pPr marL="1219187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2031978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2844769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3657559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4470350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283141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095932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08723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/>
              <a:t>dirceuresende.com</a:t>
            </a:r>
            <a:br>
              <a:rPr lang="pt-BR" sz="1600" dirty="0"/>
            </a:br>
            <a:r>
              <a:rPr lang="pt-BR" sz="16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/in/</a:t>
            </a:r>
            <a:r>
              <a:rPr lang="pt-BR" sz="1600" dirty="0" err="1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dirceuresende</a:t>
            </a:r>
            <a:r>
              <a:rPr lang="pt-BR" sz="16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pt-BR" sz="1800" dirty="0"/>
          </a:p>
        </p:txBody>
      </p:sp>
      <p:sp>
        <p:nvSpPr>
          <p:cNvPr id="19" name="Espaço Reservado para Texto 3">
            <a:extLst>
              <a:ext uri="{FF2B5EF4-FFF2-40B4-BE49-F238E27FC236}">
                <a16:creationId xmlns:a16="http://schemas.microsoft.com/office/drawing/2014/main" id="{DCFA020A-6EF5-49DA-82A8-D02F22B771AB}"/>
              </a:ext>
            </a:extLst>
          </p:cNvPr>
          <p:cNvSpPr txBox="1">
            <a:spLocks/>
          </p:cNvSpPr>
          <p:nvPr/>
        </p:nvSpPr>
        <p:spPr>
          <a:xfrm>
            <a:off x="11266419" y="6313235"/>
            <a:ext cx="3288432" cy="60985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i="0" kern="1200" baseline="0">
                <a:solidFill>
                  <a:schemeClr val="tx1"/>
                </a:solidFill>
                <a:latin typeface="Roboto Thin" pitchFamily="2" charset="0"/>
                <a:ea typeface="Roboto Thin" pitchFamily="2" charset="0"/>
                <a:cs typeface="Arial Narrow" charset="0"/>
              </a:defRPr>
            </a:lvl1pPr>
            <a:lvl2pPr marL="1219187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2031978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2844769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3657559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4470350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283141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095932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08723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1600" dirty="0"/>
              <a:t>agoradeuzebra.com.br</a:t>
            </a:r>
            <a:br>
              <a:rPr lang="pt-BR" sz="1600" dirty="0"/>
            </a:br>
            <a:r>
              <a:rPr lang="pt-BR" sz="16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/in/</a:t>
            </a:r>
            <a:r>
              <a:rPr lang="pt-BR" sz="1600" dirty="0" err="1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jeelimaa</a:t>
            </a:r>
            <a:r>
              <a:rPr lang="pt-BR" sz="16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pt-BR" sz="1600" dirty="0"/>
          </a:p>
          <a:p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1243524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0456D30-5759-4D4B-98C6-95C10D794F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33864" y="2819665"/>
            <a:ext cx="7816699" cy="599928"/>
          </a:xfrm>
        </p:spPr>
        <p:txBody>
          <a:bodyPr/>
          <a:lstStyle/>
          <a:p>
            <a:r>
              <a:rPr lang="pt-BR" sz="2000" dirty="0"/>
              <a:t>Hardware, Sistema Operacional, Default, Aplicação + Banco</a:t>
            </a:r>
            <a:endParaRPr lang="en-US" sz="200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2B23CE0-01DC-46EC-8068-3D6381A44C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33864" y="2304258"/>
            <a:ext cx="2696956" cy="465144"/>
          </a:xfrm>
        </p:spPr>
        <p:txBody>
          <a:bodyPr/>
          <a:lstStyle/>
          <a:p>
            <a:r>
              <a:rPr lang="pt-BR" dirty="0"/>
              <a:t>Instalação</a:t>
            </a:r>
            <a:endParaRPr lang="en-US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7DBE705-C0E5-4482-83F2-9DBF4DC0B1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23273" y="4145861"/>
            <a:ext cx="7816699" cy="599928"/>
          </a:xfrm>
        </p:spPr>
        <p:txBody>
          <a:bodyPr/>
          <a:lstStyle/>
          <a:p>
            <a:r>
              <a:rPr lang="pt-BR" sz="2000" dirty="0"/>
              <a:t>M</a:t>
            </a:r>
            <a:r>
              <a:rPr lang="en-US" sz="2000" dirty="0" err="1"/>
              <a:t>anutenção</a:t>
            </a:r>
            <a:r>
              <a:rPr lang="en-US" sz="2000" dirty="0"/>
              <a:t>, </a:t>
            </a:r>
            <a:r>
              <a:rPr lang="en-US" sz="2000" dirty="0" err="1"/>
              <a:t>Permissionamento</a:t>
            </a:r>
            <a:r>
              <a:rPr lang="en-US" sz="2000" dirty="0"/>
              <a:t> 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63777678-161D-45F0-9245-1C8BB3F21B2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pt-BR" dirty="0"/>
              <a:t>Desenvolvimento</a:t>
            </a:r>
            <a:endParaRPr lang="en-US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75E0110C-1515-4D2B-BC22-4DF3E7CDF31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923274" y="5751934"/>
            <a:ext cx="7816699" cy="546259"/>
          </a:xfrm>
        </p:spPr>
        <p:txBody>
          <a:bodyPr/>
          <a:lstStyle/>
          <a:p>
            <a:r>
              <a:rPr lang="en-US" sz="2000" dirty="0" err="1"/>
              <a:t>Códigos</a:t>
            </a:r>
            <a:r>
              <a:rPr lang="en-US" sz="2000" dirty="0"/>
              <a:t>, </a:t>
            </a:r>
            <a:r>
              <a:rPr lang="en-US" sz="2000" dirty="0" err="1"/>
              <a:t>Tratamento</a:t>
            </a:r>
            <a:r>
              <a:rPr lang="en-US" sz="2000" dirty="0"/>
              <a:t> de </a:t>
            </a:r>
            <a:r>
              <a:rPr lang="en-US" sz="2000" dirty="0" err="1"/>
              <a:t>Erros</a:t>
            </a:r>
            <a:endParaRPr lang="en-US" sz="2000" dirty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24C71B47-213A-486A-ABD6-CFBFB09100F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F58B09C4-67C0-4F16-93BB-A84621C1DF9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923275" y="7351359"/>
            <a:ext cx="7816699" cy="639702"/>
          </a:xfrm>
        </p:spPr>
        <p:txBody>
          <a:bodyPr/>
          <a:lstStyle/>
          <a:p>
            <a:r>
              <a:rPr lang="en-US" sz="2000" dirty="0" err="1"/>
              <a:t>Tipos</a:t>
            </a:r>
            <a:r>
              <a:rPr lang="en-US" sz="2000" dirty="0"/>
              <a:t> de Dados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42A1FC98-528E-44E9-BA5E-8FFEE8A3DE0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933864" y="3620648"/>
            <a:ext cx="2703057" cy="465144"/>
          </a:xfrm>
        </p:spPr>
        <p:txBody>
          <a:bodyPr/>
          <a:lstStyle/>
          <a:p>
            <a:r>
              <a:rPr lang="pt-BR" dirty="0"/>
              <a:t>Administração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260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0A44FB8-74B9-0945-8AC0-DF1D9125C2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45515" y="4152287"/>
            <a:ext cx="8139244" cy="1173209"/>
          </a:xfrm>
        </p:spPr>
        <p:txBody>
          <a:bodyPr/>
          <a:lstStyle/>
          <a:p>
            <a:r>
              <a:rPr lang="pt-BR" dirty="0"/>
              <a:t>Piores Práticas</a:t>
            </a:r>
          </a:p>
        </p:txBody>
      </p:sp>
      <p:pic>
        <p:nvPicPr>
          <p:cNvPr id="7" name="Espaço Reservado para Imagem 5">
            <a:extLst>
              <a:ext uri="{FF2B5EF4-FFF2-40B4-BE49-F238E27FC236}">
                <a16:creationId xmlns:a16="http://schemas.microsoft.com/office/drawing/2014/main" id="{85421BC8-EA3C-42C1-B31C-E940D5E85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2" r="13142"/>
          <a:stretch>
            <a:fillRect/>
          </a:stretch>
        </p:blipFill>
        <p:spPr>
          <a:xfrm>
            <a:off x="1269417" y="2623137"/>
            <a:ext cx="4851871" cy="4231510"/>
          </a:xfrm>
          <a:custGeom>
            <a:avLst/>
            <a:gdLst>
              <a:gd name="connsiteX0" fmla="*/ 0 w 4851871"/>
              <a:gd name="connsiteY0" fmla="*/ 2173905 h 4231510"/>
              <a:gd name="connsiteX1" fmla="*/ 2216168 w 4851871"/>
              <a:gd name="connsiteY1" fmla="*/ 2173905 h 4231510"/>
              <a:gd name="connsiteX2" fmla="*/ 3545871 w 4851871"/>
              <a:gd name="connsiteY2" fmla="*/ 4230867 h 4231510"/>
              <a:gd name="connsiteX3" fmla="*/ 1167843 w 4851871"/>
              <a:gd name="connsiteY3" fmla="*/ 4210244 h 4231510"/>
              <a:gd name="connsiteX4" fmla="*/ 3647542 w 4851871"/>
              <a:gd name="connsiteY4" fmla="*/ 62257 h 4231510"/>
              <a:gd name="connsiteX5" fmla="*/ 3790614 w 4851871"/>
              <a:gd name="connsiteY5" fmla="*/ 295070 h 4231510"/>
              <a:gd name="connsiteX6" fmla="*/ 4851871 w 4851871"/>
              <a:gd name="connsiteY6" fmla="*/ 2130232 h 4231510"/>
              <a:gd name="connsiteX7" fmla="*/ 3620056 w 4851871"/>
              <a:gd name="connsiteY7" fmla="*/ 4231510 h 4231510"/>
              <a:gd name="connsiteX8" fmla="*/ 3590179 w 4851871"/>
              <a:gd name="connsiteY8" fmla="*/ 4231251 h 4231510"/>
              <a:gd name="connsiteX9" fmla="*/ 3625741 w 4851871"/>
              <a:gd name="connsiteY9" fmla="*/ 4208262 h 4231510"/>
              <a:gd name="connsiteX10" fmla="*/ 3630454 w 4851871"/>
              <a:gd name="connsiteY10" fmla="*/ 4186318 h 4231510"/>
              <a:gd name="connsiteX11" fmla="*/ 2295026 w 4851871"/>
              <a:gd name="connsiteY11" fmla="*/ 2120500 h 4231510"/>
              <a:gd name="connsiteX12" fmla="*/ 3646033 w 4851871"/>
              <a:gd name="connsiteY12" fmla="*/ 70105 h 4231510"/>
              <a:gd name="connsiteX13" fmla="*/ 1220117 w 4851871"/>
              <a:gd name="connsiteY13" fmla="*/ 0 h 4231510"/>
              <a:gd name="connsiteX14" fmla="*/ 3609283 w 4851871"/>
              <a:gd name="connsiteY14" fmla="*/ 0 h 4231510"/>
              <a:gd name="connsiteX15" fmla="*/ 3637048 w 4851871"/>
              <a:gd name="connsiteY15" fmla="*/ 45180 h 4231510"/>
              <a:gd name="connsiteX16" fmla="*/ 3588507 w 4851871"/>
              <a:gd name="connsiteY16" fmla="*/ 13196 h 4231510"/>
              <a:gd name="connsiteX17" fmla="*/ 3566523 w 4851871"/>
              <a:gd name="connsiteY17" fmla="*/ 17716 h 4231510"/>
              <a:gd name="connsiteX18" fmla="*/ 2220358 w 4851871"/>
              <a:gd name="connsiteY18" fmla="*/ 2060762 h 4231510"/>
              <a:gd name="connsiteX19" fmla="*/ 4225 w 4851871"/>
              <a:gd name="connsiteY19" fmla="*/ 2060762 h 4231510"/>
              <a:gd name="connsiteX20" fmla="*/ 6765 w 4851871"/>
              <a:gd name="connsiteY20" fmla="*/ 2055865 h 4231510"/>
              <a:gd name="connsiteX21" fmla="*/ 1220117 w 4851871"/>
              <a:gd name="connsiteY21" fmla="*/ 0 h 423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51871" h="4231510">
                <a:moveTo>
                  <a:pt x="0" y="2173905"/>
                </a:moveTo>
                <a:lnTo>
                  <a:pt x="2216168" y="2173905"/>
                </a:lnTo>
                <a:lnTo>
                  <a:pt x="3545871" y="4230867"/>
                </a:lnTo>
                <a:lnTo>
                  <a:pt x="1167843" y="4210244"/>
                </a:lnTo>
                <a:close/>
                <a:moveTo>
                  <a:pt x="3647542" y="62257"/>
                </a:moveTo>
                <a:lnTo>
                  <a:pt x="3790614" y="295070"/>
                </a:lnTo>
                <a:cubicBezTo>
                  <a:pt x="4191086" y="960176"/>
                  <a:pt x="4447101" y="1475337"/>
                  <a:pt x="4851871" y="2130232"/>
                </a:cubicBezTo>
                <a:cubicBezTo>
                  <a:pt x="3606559" y="4250832"/>
                  <a:pt x="4240061" y="3282441"/>
                  <a:pt x="3620056" y="4231510"/>
                </a:cubicBezTo>
                <a:lnTo>
                  <a:pt x="3590179" y="4231251"/>
                </a:lnTo>
                <a:lnTo>
                  <a:pt x="3625741" y="4208262"/>
                </a:lnTo>
                <a:cubicBezTo>
                  <a:pt x="3633102" y="4203503"/>
                  <a:pt x="3635212" y="4193679"/>
                  <a:pt x="3630454" y="4186318"/>
                </a:cubicBezTo>
                <a:lnTo>
                  <a:pt x="2295026" y="2120500"/>
                </a:lnTo>
                <a:lnTo>
                  <a:pt x="3646033" y="70105"/>
                </a:lnTo>
                <a:close/>
                <a:moveTo>
                  <a:pt x="1220117" y="0"/>
                </a:moveTo>
                <a:lnTo>
                  <a:pt x="3609283" y="0"/>
                </a:lnTo>
                <a:lnTo>
                  <a:pt x="3637048" y="45180"/>
                </a:lnTo>
                <a:lnTo>
                  <a:pt x="3588507" y="13196"/>
                </a:lnTo>
                <a:cubicBezTo>
                  <a:pt x="3581188" y="8373"/>
                  <a:pt x="3571346" y="10397"/>
                  <a:pt x="3566523" y="17716"/>
                </a:cubicBezTo>
                <a:lnTo>
                  <a:pt x="2220358" y="2060762"/>
                </a:lnTo>
                <a:lnTo>
                  <a:pt x="4225" y="2060762"/>
                </a:lnTo>
                <a:lnTo>
                  <a:pt x="6765" y="2055865"/>
                </a:lnTo>
                <a:cubicBezTo>
                  <a:pt x="201914" y="1684690"/>
                  <a:pt x="1152790" y="0"/>
                  <a:pt x="1220117" y="0"/>
                </a:cubicBezTo>
                <a:close/>
              </a:path>
            </a:pathLst>
          </a:custGeom>
          <a:solidFill>
            <a:schemeClr val="tx2"/>
          </a:solidFill>
        </p:spPr>
      </p:pic>
    </p:spTree>
    <p:extLst>
      <p:ext uri="{BB962C8B-B14F-4D97-AF65-F5344CB8AC3E}">
        <p14:creationId xmlns:p14="http://schemas.microsoft.com/office/powerpoint/2010/main" val="612797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E1C3AC9-FCDF-B140-939C-587793B8E1D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95923" y="192176"/>
            <a:ext cx="10370487" cy="90838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BR" dirty="0"/>
              <a:t>Configuração de Energia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576929" y="3361926"/>
            <a:ext cx="215185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0" dirty="0">
                <a:solidFill>
                  <a:schemeClr val="bg1"/>
                </a:solidFill>
                <a:latin typeface="Roboto" panose="02000000000000000000"/>
              </a:rPr>
              <a:t>1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8A961D8-F5F6-4AB6-8071-7A71828A4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922" y="2018479"/>
            <a:ext cx="8449489" cy="1930446"/>
          </a:xfrm>
          <a:prstGeom prst="rect">
            <a:avLst/>
          </a:prstGeom>
        </p:spPr>
      </p:pic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0E1C3AC9-FCDF-B140-939C-587793B8E1D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95922" y="4115359"/>
            <a:ext cx="10370487" cy="52479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BR" sz="2000" b="1" dirty="0"/>
              <a:t>Impacto</a:t>
            </a:r>
          </a:p>
          <a:p>
            <a:pPr marL="0" indent="0">
              <a:buNone/>
            </a:pPr>
            <a:br>
              <a:rPr lang="pt-BR" sz="2000" dirty="0"/>
            </a:br>
            <a:br>
              <a:rPr lang="pt-BR" sz="2000" dirty="0"/>
            </a:br>
            <a:endParaRPr lang="pt-BR" sz="2000" dirty="0"/>
          </a:p>
          <a:p>
            <a:pPr marL="0" indent="0">
              <a:buNone/>
            </a:pPr>
            <a:br>
              <a:rPr lang="pt-BR" sz="2000" dirty="0"/>
            </a:br>
            <a:endParaRPr lang="pt-BR" sz="2000" dirty="0"/>
          </a:p>
        </p:txBody>
      </p:sp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0E1C3AC9-FCDF-B140-939C-587793B8E1D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95921" y="6596117"/>
            <a:ext cx="10370487" cy="90838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BR" sz="2000" b="1" dirty="0"/>
              <a:t>Como fazer</a:t>
            </a:r>
          </a:p>
        </p:txBody>
      </p:sp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id="{0E1C3AC9-FCDF-B140-939C-587793B8E1D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95922" y="1166270"/>
            <a:ext cx="10370487" cy="90838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BR" sz="2000" b="1" dirty="0"/>
              <a:t>Prática</a:t>
            </a:r>
          </a:p>
        </p:txBody>
      </p:sp>
      <p:cxnSp>
        <p:nvCxnSpPr>
          <p:cNvPr id="12" name="Conector reto 11"/>
          <p:cNvCxnSpPr>
            <a:stCxn id="11" idx="1"/>
            <a:endCxn id="11" idx="3"/>
          </p:cNvCxnSpPr>
          <p:nvPr/>
        </p:nvCxnSpPr>
        <p:spPr>
          <a:xfrm>
            <a:off x="5595922" y="1620465"/>
            <a:ext cx="1037048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>
            <a:off x="5595921" y="4587061"/>
            <a:ext cx="1037048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>
            <a:off x="5595920" y="7018539"/>
            <a:ext cx="1037048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2B125E55-0D7C-4850-91FD-1364F5DC4F11}"/>
              </a:ext>
            </a:extLst>
          </p:cNvPr>
          <p:cNvSpPr/>
          <p:nvPr/>
        </p:nvSpPr>
        <p:spPr>
          <a:xfrm>
            <a:off x="5781735" y="7245432"/>
            <a:ext cx="59519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r>
              <a:rPr lang="en-US" dirty="0"/>
              <a:t>Control Panel\All Control Panel Items\Power Options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51B4E29-6A71-4095-9614-CCED85AE3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203" y="7926928"/>
            <a:ext cx="3437372" cy="577965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312C7545-8534-4BF9-93A8-B6B5B923B239}"/>
              </a:ext>
            </a:extLst>
          </p:cNvPr>
          <p:cNvSpPr/>
          <p:nvPr/>
        </p:nvSpPr>
        <p:spPr>
          <a:xfrm>
            <a:off x="5781735" y="4852925"/>
            <a:ext cx="384502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dirty="0"/>
              <a:t>Velocidade dos Processadores </a:t>
            </a:r>
          </a:p>
          <a:p>
            <a:pPr marL="0" indent="0">
              <a:buNone/>
            </a:pPr>
            <a:br>
              <a:rPr lang="pt-BR" dirty="0"/>
            </a:br>
            <a:r>
              <a:rPr lang="pt-BR" dirty="0"/>
              <a:t>Capacidade x Demanda</a:t>
            </a:r>
          </a:p>
          <a:p>
            <a:pPr marL="0" indent="0">
              <a:buNone/>
            </a:pPr>
            <a:br>
              <a:rPr lang="pt-BR" dirty="0"/>
            </a:br>
            <a:r>
              <a:rPr lang="pt-BR" dirty="0"/>
              <a:t>Baixo Desempenho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072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E1C3AC9-FCDF-B140-939C-587793B8E1D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95923" y="192176"/>
            <a:ext cx="10370487" cy="90838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BR" dirty="0"/>
              <a:t>Next </a:t>
            </a:r>
            <a:r>
              <a:rPr lang="pt-BR" dirty="0" err="1"/>
              <a:t>Next</a:t>
            </a:r>
            <a:r>
              <a:rPr lang="pt-BR" dirty="0"/>
              <a:t> </a:t>
            </a:r>
            <a:r>
              <a:rPr lang="pt-BR" dirty="0" err="1"/>
              <a:t>Finish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1576929" y="3361926"/>
            <a:ext cx="215185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0" dirty="0">
                <a:solidFill>
                  <a:schemeClr val="bg1"/>
                </a:solidFill>
                <a:latin typeface="Roboto" panose="02000000000000000000"/>
              </a:rPr>
              <a:t>2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0E1C3AC9-FCDF-B140-939C-587793B8E1D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95922" y="4115359"/>
            <a:ext cx="10370487" cy="24166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BR" sz="2000" b="1" dirty="0"/>
              <a:t>Impacto</a:t>
            </a:r>
          </a:p>
          <a:p>
            <a:pPr marL="0" indent="0">
              <a:buNone/>
            </a:pPr>
            <a:br>
              <a:rPr lang="pt-BR" sz="2000" dirty="0"/>
            </a:br>
            <a:endParaRPr lang="pt-BR" sz="2000" dirty="0"/>
          </a:p>
        </p:txBody>
      </p:sp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0E1C3AC9-FCDF-B140-939C-587793B8E1D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95921" y="6596117"/>
            <a:ext cx="10370487" cy="90838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BR" sz="2000" b="1" dirty="0"/>
              <a:t>O que fazer</a:t>
            </a:r>
          </a:p>
        </p:txBody>
      </p:sp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id="{0E1C3AC9-FCDF-B140-939C-587793B8E1D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95922" y="1166270"/>
            <a:ext cx="10370487" cy="90838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BR" sz="2000" b="1" dirty="0"/>
              <a:t>Prática</a:t>
            </a:r>
          </a:p>
        </p:txBody>
      </p:sp>
      <p:cxnSp>
        <p:nvCxnSpPr>
          <p:cNvPr id="12" name="Conector reto 11"/>
          <p:cNvCxnSpPr>
            <a:stCxn id="11" idx="1"/>
            <a:endCxn id="11" idx="3"/>
          </p:cNvCxnSpPr>
          <p:nvPr/>
        </p:nvCxnSpPr>
        <p:spPr>
          <a:xfrm>
            <a:off x="5595922" y="1620465"/>
            <a:ext cx="1037048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>
            <a:off x="5595921" y="4587061"/>
            <a:ext cx="1037048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>
            <a:off x="5595920" y="7018539"/>
            <a:ext cx="1037048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82A4B862-76EE-4184-B9D5-F82122D5DCB9}"/>
              </a:ext>
            </a:extLst>
          </p:cNvPr>
          <p:cNvSpPr/>
          <p:nvPr/>
        </p:nvSpPr>
        <p:spPr>
          <a:xfrm>
            <a:off x="5595920" y="1956670"/>
            <a:ext cx="8124825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pt-BR" dirty="0"/>
              <a:t>Binários no mesmo disco </a:t>
            </a:r>
            <a:br>
              <a:rPr lang="pt-BR" dirty="0"/>
            </a:br>
            <a:endParaRPr lang="pt-BR" dirty="0"/>
          </a:p>
          <a:p>
            <a:pPr marL="0" indent="0">
              <a:buNone/>
            </a:pPr>
            <a:r>
              <a:rPr lang="pt-BR" dirty="0"/>
              <a:t>Arquivos de dados, </a:t>
            </a:r>
            <a:r>
              <a:rPr lang="pt-BR" dirty="0" err="1"/>
              <a:t>Tempdb</a:t>
            </a:r>
            <a:r>
              <a:rPr lang="pt-BR" dirty="0"/>
              <a:t> e Backup juntos</a:t>
            </a:r>
          </a:p>
          <a:p>
            <a:pPr marL="0" indent="0">
              <a:buNone/>
            </a:pPr>
            <a:br>
              <a:rPr lang="pt-BR" dirty="0"/>
            </a:br>
            <a:r>
              <a:rPr lang="pt-BR" dirty="0"/>
              <a:t>Instalação de todas as </a:t>
            </a:r>
            <a:r>
              <a:rPr lang="pt-BR" dirty="0" err="1"/>
              <a:t>Features</a:t>
            </a:r>
            <a:br>
              <a:rPr lang="pt-BR" dirty="0"/>
            </a:br>
            <a:br>
              <a:rPr lang="pt-BR" dirty="0"/>
            </a:br>
            <a:r>
              <a:rPr lang="pt-BR" dirty="0" err="1"/>
              <a:t>Collation</a:t>
            </a:r>
            <a:r>
              <a:rPr lang="pt-BR" dirty="0"/>
              <a:t> errada</a:t>
            </a:r>
            <a:br>
              <a:rPr lang="pt-BR" dirty="0"/>
            </a:br>
            <a:endParaRPr lang="en-US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52C7688-85CC-4891-AF9B-7DFE1C5A4310}"/>
              </a:ext>
            </a:extLst>
          </p:cNvPr>
          <p:cNvSpPr/>
          <p:nvPr/>
        </p:nvSpPr>
        <p:spPr>
          <a:xfrm>
            <a:off x="5595920" y="7281459"/>
            <a:ext cx="767234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dirty="0"/>
              <a:t>Definir diretórios para arquivos </a:t>
            </a:r>
          </a:p>
          <a:p>
            <a:pPr marL="0" indent="0">
              <a:buNone/>
            </a:pPr>
            <a:br>
              <a:rPr lang="pt-BR" dirty="0"/>
            </a:br>
            <a:r>
              <a:rPr lang="pt-BR" dirty="0"/>
              <a:t>Instalar o que realmente vai usar</a:t>
            </a:r>
            <a:br>
              <a:rPr lang="pt-BR" dirty="0"/>
            </a:br>
            <a:br>
              <a:rPr lang="pt-BR" dirty="0"/>
            </a:br>
            <a:r>
              <a:rPr lang="pt-BR" dirty="0"/>
              <a:t>Validar </a:t>
            </a:r>
            <a:r>
              <a:rPr lang="pt-BR" dirty="0" err="1"/>
              <a:t>Collation</a:t>
            </a:r>
            <a:br>
              <a:rPr lang="pt-BR" dirty="0"/>
            </a:br>
            <a:endParaRPr lang="en-US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08A980C9-A267-40FB-B556-9262A2EDC405}"/>
              </a:ext>
            </a:extLst>
          </p:cNvPr>
          <p:cNvSpPr/>
          <p:nvPr/>
        </p:nvSpPr>
        <p:spPr>
          <a:xfrm>
            <a:off x="5685846" y="4527913"/>
            <a:ext cx="8124825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Contenção de Páginas no </a:t>
            </a:r>
            <a:r>
              <a:rPr lang="pt-BR" dirty="0" err="1"/>
              <a:t>Tempdb</a:t>
            </a:r>
            <a:endParaRPr lang="pt-BR" dirty="0"/>
          </a:p>
          <a:p>
            <a:pPr marL="0" indent="0">
              <a:buNone/>
            </a:pPr>
            <a:br>
              <a:rPr lang="pt-BR" dirty="0"/>
            </a:br>
            <a:r>
              <a:rPr lang="pt-BR" dirty="0"/>
              <a:t>Desempenho 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Utilização de recursos nos serviços desnecessários</a:t>
            </a:r>
            <a:br>
              <a:rPr lang="pt-BR" dirty="0"/>
            </a:br>
            <a:br>
              <a:rPr lang="pt-BR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488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E1C3AC9-FCDF-B140-939C-587793B8E1D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95923" y="192176"/>
            <a:ext cx="10370487" cy="90838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BR" dirty="0"/>
              <a:t>Backup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576929" y="3361926"/>
            <a:ext cx="215185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0" dirty="0">
                <a:solidFill>
                  <a:schemeClr val="bg1"/>
                </a:solidFill>
                <a:latin typeface="Roboto" panose="02000000000000000000"/>
              </a:rPr>
              <a:t>3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0E1C3AC9-FCDF-B140-939C-587793B8E1D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95922" y="4115359"/>
            <a:ext cx="10370487" cy="24166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BR" sz="2000" b="1" dirty="0"/>
              <a:t>Impacto</a:t>
            </a:r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0E1C3AC9-FCDF-B140-939C-587793B8E1D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95921" y="6596117"/>
            <a:ext cx="10370487" cy="90838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BR" sz="2000" b="1" dirty="0"/>
              <a:t>O que</a:t>
            </a:r>
            <a:r>
              <a:rPr lang="pt-BR" sz="2000" dirty="0"/>
              <a:t> </a:t>
            </a:r>
            <a:r>
              <a:rPr lang="pt-BR" sz="2000" b="1" dirty="0"/>
              <a:t>fazer</a:t>
            </a:r>
          </a:p>
        </p:txBody>
      </p:sp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id="{0E1C3AC9-FCDF-B140-939C-587793B8E1D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95922" y="1166270"/>
            <a:ext cx="10370487" cy="90838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BR" sz="2000" b="1" dirty="0"/>
              <a:t>Prática</a:t>
            </a:r>
          </a:p>
        </p:txBody>
      </p:sp>
      <p:cxnSp>
        <p:nvCxnSpPr>
          <p:cNvPr id="12" name="Conector reto 11"/>
          <p:cNvCxnSpPr>
            <a:stCxn id="11" idx="1"/>
            <a:endCxn id="11" idx="3"/>
          </p:cNvCxnSpPr>
          <p:nvPr/>
        </p:nvCxnSpPr>
        <p:spPr>
          <a:xfrm>
            <a:off x="5595922" y="1620465"/>
            <a:ext cx="1037048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>
            <a:off x="5595921" y="4587061"/>
            <a:ext cx="1037048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>
            <a:off x="5595920" y="7018539"/>
            <a:ext cx="1037048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E30F4DE7-CA1B-492F-85D5-ADAFB8C2BEF4}"/>
              </a:ext>
            </a:extLst>
          </p:cNvPr>
          <p:cNvSpPr/>
          <p:nvPr/>
        </p:nvSpPr>
        <p:spPr>
          <a:xfrm>
            <a:off x="5595920" y="1956670"/>
            <a:ext cx="8124825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pt-BR" dirty="0"/>
              <a:t>Sem rotina de Backup</a:t>
            </a:r>
            <a:br>
              <a:rPr lang="pt-BR" dirty="0"/>
            </a:br>
            <a:br>
              <a:rPr lang="pt-BR" dirty="0"/>
            </a:br>
            <a:r>
              <a:rPr lang="pt-BR" dirty="0"/>
              <a:t>Rotina Mal Implementada</a:t>
            </a:r>
            <a:br>
              <a:rPr lang="pt-BR" dirty="0"/>
            </a:br>
            <a:br>
              <a:rPr lang="pt-BR" dirty="0"/>
            </a:br>
            <a:endParaRPr lang="en-US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E6D1E36-B864-43DB-B4FC-24BE4D585763}"/>
              </a:ext>
            </a:extLst>
          </p:cNvPr>
          <p:cNvSpPr/>
          <p:nvPr/>
        </p:nvSpPr>
        <p:spPr>
          <a:xfrm>
            <a:off x="5595919" y="4646123"/>
            <a:ext cx="812482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br>
              <a:rPr lang="pt-BR" dirty="0"/>
            </a:br>
            <a:r>
              <a:rPr lang="pt-BR" dirty="0"/>
              <a:t>Perda de informações </a:t>
            </a:r>
            <a:br>
              <a:rPr lang="pt-BR" dirty="0"/>
            </a:br>
            <a:endParaRPr lang="en-US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7D2CCEA-B995-44A7-841A-D0B0ED970C85}"/>
              </a:ext>
            </a:extLst>
          </p:cNvPr>
          <p:cNvSpPr/>
          <p:nvPr/>
        </p:nvSpPr>
        <p:spPr>
          <a:xfrm>
            <a:off x="5646089" y="7142607"/>
            <a:ext cx="8124825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pt-BR" dirty="0"/>
              <a:t>Entender os tipos existentes</a:t>
            </a:r>
            <a:br>
              <a:rPr lang="pt-BR" dirty="0"/>
            </a:br>
            <a:br>
              <a:rPr lang="pt-BR" dirty="0"/>
            </a:br>
            <a:r>
              <a:rPr lang="pt-BR" dirty="0"/>
              <a:t>Saber a necessidade do ambiente</a:t>
            </a:r>
            <a:br>
              <a:rPr lang="pt-BR" dirty="0"/>
            </a:br>
            <a:br>
              <a:rPr lang="pt-BR" dirty="0"/>
            </a:br>
            <a:r>
              <a:rPr lang="pt-BR" dirty="0"/>
              <a:t>Dimensionar tempo, definir janela de execução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479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E1C3AC9-FCDF-B140-939C-587793B8E1D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95923" y="192176"/>
            <a:ext cx="10370487" cy="90838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BR" dirty="0"/>
              <a:t>Tabela </a:t>
            </a:r>
            <a:r>
              <a:rPr lang="pt-BR" dirty="0" err="1"/>
              <a:t>Heap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1576929" y="3361926"/>
            <a:ext cx="215185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0" dirty="0">
                <a:solidFill>
                  <a:schemeClr val="bg1"/>
                </a:solidFill>
                <a:latin typeface="Roboto" panose="02000000000000000000"/>
              </a:rPr>
              <a:t>4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0E1C3AC9-FCDF-B140-939C-587793B8E1D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95922" y="4115359"/>
            <a:ext cx="10370487" cy="24166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BR" sz="2000" b="1" dirty="0"/>
              <a:t>Impacto</a:t>
            </a:r>
          </a:p>
          <a:p>
            <a:pPr marL="0" indent="0">
              <a:buNone/>
            </a:pPr>
            <a:endParaRPr lang="pt-BR" sz="2000" b="1" dirty="0"/>
          </a:p>
        </p:txBody>
      </p:sp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0E1C3AC9-FCDF-B140-939C-587793B8E1D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95921" y="6596117"/>
            <a:ext cx="10370487" cy="90838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BR" sz="2000" b="1" dirty="0"/>
              <a:t>O que fazer</a:t>
            </a:r>
          </a:p>
        </p:txBody>
      </p:sp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id="{0E1C3AC9-FCDF-B140-939C-587793B8E1D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95922" y="1166270"/>
            <a:ext cx="10370487" cy="90838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BR" sz="2000" b="1" dirty="0"/>
              <a:t>Prática</a:t>
            </a:r>
          </a:p>
        </p:txBody>
      </p:sp>
      <p:cxnSp>
        <p:nvCxnSpPr>
          <p:cNvPr id="12" name="Conector reto 11"/>
          <p:cNvCxnSpPr>
            <a:stCxn id="11" idx="1"/>
            <a:endCxn id="11" idx="3"/>
          </p:cNvCxnSpPr>
          <p:nvPr/>
        </p:nvCxnSpPr>
        <p:spPr>
          <a:xfrm>
            <a:off x="5595922" y="1620465"/>
            <a:ext cx="1037048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>
            <a:off x="5595921" y="4587061"/>
            <a:ext cx="1037048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>
            <a:off x="5595920" y="7018539"/>
            <a:ext cx="1037048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EEAFA482-6827-433E-9788-4B0AC4AC1063}"/>
              </a:ext>
            </a:extLst>
          </p:cNvPr>
          <p:cNvSpPr/>
          <p:nvPr/>
        </p:nvSpPr>
        <p:spPr>
          <a:xfrm>
            <a:off x="5692472" y="4540547"/>
            <a:ext cx="8124825" cy="253402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dirty="0"/>
              <a:t>Dados desordenados</a:t>
            </a:r>
            <a:br>
              <a:rPr lang="pt-BR" dirty="0"/>
            </a:br>
            <a:r>
              <a:rPr lang="pt-BR" dirty="0"/>
              <a:t>Fragmentação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dirty="0"/>
              <a:t>Desempenho</a:t>
            </a:r>
            <a:br>
              <a:rPr lang="pt-BR" dirty="0"/>
            </a:br>
            <a:r>
              <a:rPr lang="pt-BR" dirty="0"/>
              <a:t>Leituras Lentas</a:t>
            </a:r>
            <a:br>
              <a:rPr lang="pt-BR" dirty="0"/>
            </a:br>
            <a:br>
              <a:rPr lang="pt-BR" dirty="0"/>
            </a:br>
            <a:endParaRPr lang="en-US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A5575DA-2273-439A-AF15-2A4BA86954DB}"/>
              </a:ext>
            </a:extLst>
          </p:cNvPr>
          <p:cNvSpPr/>
          <p:nvPr/>
        </p:nvSpPr>
        <p:spPr>
          <a:xfrm>
            <a:off x="5595920" y="2110532"/>
            <a:ext cx="812482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pt-BR" dirty="0"/>
              <a:t>Tabelas sem índice cluster sem justificativas </a:t>
            </a:r>
            <a:br>
              <a:rPr lang="pt-BR" dirty="0"/>
            </a:br>
            <a:br>
              <a:rPr lang="pt-BR" dirty="0"/>
            </a:br>
            <a:endParaRPr lang="en-US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1F2CFA68-5FF0-4DEE-99B3-EE795A34D751}"/>
              </a:ext>
            </a:extLst>
          </p:cNvPr>
          <p:cNvSpPr/>
          <p:nvPr/>
        </p:nvSpPr>
        <p:spPr>
          <a:xfrm>
            <a:off x="5748319" y="7052949"/>
            <a:ext cx="8124825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br>
              <a:rPr lang="pt-BR" dirty="0"/>
            </a:br>
            <a:r>
              <a:rPr lang="pt-BR" dirty="0"/>
              <a:t>Utilizar em cenários específicos </a:t>
            </a:r>
            <a:br>
              <a:rPr lang="pt-BR" dirty="0"/>
            </a:br>
            <a:br>
              <a:rPr lang="pt-BR" dirty="0"/>
            </a:br>
            <a:r>
              <a:rPr lang="pt-BR" dirty="0"/>
              <a:t>Criar índices </a:t>
            </a:r>
            <a:r>
              <a:rPr lang="pt-BR" dirty="0" err="1"/>
              <a:t>clusterizados</a:t>
            </a:r>
            <a:r>
              <a:rPr lang="pt-BR" dirty="0"/>
              <a:t> </a:t>
            </a:r>
            <a:br>
              <a:rPr lang="pt-BR" dirty="0"/>
            </a:br>
            <a:br>
              <a:rPr lang="pt-BR" dirty="0"/>
            </a:br>
            <a:r>
              <a:rPr lang="pt-BR" dirty="0"/>
              <a:t> </a:t>
            </a:r>
            <a:br>
              <a:rPr lang="pt-BR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92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E1C3AC9-FCDF-B140-939C-587793B8E1D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95923" y="192176"/>
            <a:ext cx="10370487" cy="90838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BR" dirty="0" err="1"/>
              <a:t>Shrink</a:t>
            </a:r>
            <a:r>
              <a:rPr lang="pt-BR" dirty="0"/>
              <a:t> Recorrente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576929" y="3361926"/>
            <a:ext cx="215185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0" dirty="0">
                <a:solidFill>
                  <a:schemeClr val="bg1"/>
                </a:solidFill>
                <a:latin typeface="Roboto" panose="02000000000000000000"/>
              </a:rPr>
              <a:t>5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0E1C3AC9-FCDF-B140-939C-587793B8E1D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95922" y="4115359"/>
            <a:ext cx="10370487" cy="24166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BR" sz="2000" b="1" dirty="0"/>
              <a:t>Impacto</a:t>
            </a:r>
          </a:p>
          <a:p>
            <a:pPr marL="0" indent="0">
              <a:buNone/>
            </a:pPr>
            <a:endParaRPr lang="pt-BR" sz="2000" b="1" dirty="0"/>
          </a:p>
        </p:txBody>
      </p:sp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0E1C3AC9-FCDF-B140-939C-587793B8E1D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95921" y="6596117"/>
            <a:ext cx="10370487" cy="90838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BR" sz="2000" b="1" dirty="0"/>
              <a:t>O que fazer</a:t>
            </a:r>
          </a:p>
        </p:txBody>
      </p:sp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id="{0E1C3AC9-FCDF-B140-939C-587793B8E1D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95922" y="1166270"/>
            <a:ext cx="10370487" cy="90838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BR" sz="2000" b="1" dirty="0"/>
              <a:t>Prática</a:t>
            </a:r>
          </a:p>
        </p:txBody>
      </p:sp>
      <p:cxnSp>
        <p:nvCxnSpPr>
          <p:cNvPr id="12" name="Conector reto 11"/>
          <p:cNvCxnSpPr>
            <a:stCxn id="11" idx="1"/>
            <a:endCxn id="11" idx="3"/>
          </p:cNvCxnSpPr>
          <p:nvPr/>
        </p:nvCxnSpPr>
        <p:spPr>
          <a:xfrm>
            <a:off x="5595922" y="1620465"/>
            <a:ext cx="1037048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>
            <a:off x="5595921" y="4587061"/>
            <a:ext cx="1037048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>
            <a:off x="5595920" y="7018539"/>
            <a:ext cx="1037048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6A3EDF53-0E94-4F2D-928D-3BCE0265FA3F}"/>
              </a:ext>
            </a:extLst>
          </p:cNvPr>
          <p:cNvSpPr/>
          <p:nvPr/>
        </p:nvSpPr>
        <p:spPr>
          <a:xfrm>
            <a:off x="5692472" y="4540547"/>
            <a:ext cx="8124825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pt-BR" dirty="0"/>
              <a:t>Fragmentação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Desempenho</a:t>
            </a:r>
            <a:br>
              <a:rPr lang="pt-BR" dirty="0"/>
            </a:br>
            <a:br>
              <a:rPr lang="pt-BR" dirty="0"/>
            </a:br>
            <a:r>
              <a:rPr lang="pt-BR" dirty="0"/>
              <a:t>Custo no crescimento do arquivo</a:t>
            </a:r>
            <a:br>
              <a:rPr lang="pt-BR" dirty="0"/>
            </a:br>
            <a:endParaRPr lang="en-US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B439EC74-542B-46D8-9A74-FA04EDD9EE2D}"/>
              </a:ext>
            </a:extLst>
          </p:cNvPr>
          <p:cNvSpPr/>
          <p:nvPr/>
        </p:nvSpPr>
        <p:spPr>
          <a:xfrm>
            <a:off x="5799436" y="1824544"/>
            <a:ext cx="812482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pt-BR" dirty="0"/>
              <a:t>Diminuir os arquivos de dados diariamente para recuperar espaço no disco</a:t>
            </a:r>
            <a:endParaRPr lang="en-US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DF817DD9-9345-45BC-B51B-775A25781B46}"/>
              </a:ext>
            </a:extLst>
          </p:cNvPr>
          <p:cNvSpPr/>
          <p:nvPr/>
        </p:nvSpPr>
        <p:spPr>
          <a:xfrm>
            <a:off x="5692471" y="7141693"/>
            <a:ext cx="812482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br>
              <a:rPr lang="pt-BR" dirty="0"/>
            </a:br>
            <a:r>
              <a:rPr lang="pt-BR" dirty="0"/>
              <a:t>Executar só quando necessário </a:t>
            </a:r>
            <a:br>
              <a:rPr lang="pt-BR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690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E1C3AC9-FCDF-B140-939C-587793B8E1D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95923" y="192176"/>
            <a:ext cx="10370487" cy="90838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BR" dirty="0"/>
              <a:t>Índice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576929" y="3361926"/>
            <a:ext cx="215185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0" dirty="0">
                <a:solidFill>
                  <a:schemeClr val="bg1"/>
                </a:solidFill>
                <a:latin typeface="Roboto" panose="02000000000000000000"/>
              </a:rPr>
              <a:t>6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0E1C3AC9-FCDF-B140-939C-587793B8E1D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95922" y="4115359"/>
            <a:ext cx="10370487" cy="24166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BR" sz="2000" b="1" dirty="0"/>
              <a:t>Impacto</a:t>
            </a:r>
          </a:p>
          <a:p>
            <a:pPr marL="0" indent="0">
              <a:buNone/>
            </a:pPr>
            <a:endParaRPr lang="pt-BR" sz="2000" b="1" dirty="0"/>
          </a:p>
        </p:txBody>
      </p:sp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0E1C3AC9-FCDF-B140-939C-587793B8E1D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95921" y="6596117"/>
            <a:ext cx="10370487" cy="90838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BR" sz="2000" b="1" dirty="0"/>
              <a:t>O que fazer</a:t>
            </a:r>
          </a:p>
        </p:txBody>
      </p:sp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id="{0E1C3AC9-FCDF-B140-939C-587793B8E1D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95922" y="1166270"/>
            <a:ext cx="10370487" cy="90838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BR" sz="2000" b="1" dirty="0"/>
              <a:t>Prática</a:t>
            </a:r>
          </a:p>
        </p:txBody>
      </p:sp>
      <p:cxnSp>
        <p:nvCxnSpPr>
          <p:cNvPr id="12" name="Conector reto 11"/>
          <p:cNvCxnSpPr>
            <a:stCxn id="11" idx="1"/>
            <a:endCxn id="11" idx="3"/>
          </p:cNvCxnSpPr>
          <p:nvPr/>
        </p:nvCxnSpPr>
        <p:spPr>
          <a:xfrm>
            <a:off x="5595922" y="1620465"/>
            <a:ext cx="1037048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>
            <a:off x="5595921" y="4587061"/>
            <a:ext cx="1037048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>
            <a:off x="5595920" y="7018539"/>
            <a:ext cx="1037048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82FF8B2A-03E0-49C0-AAF5-59ACDB56356D}"/>
              </a:ext>
            </a:extLst>
          </p:cNvPr>
          <p:cNvSpPr/>
          <p:nvPr/>
        </p:nvSpPr>
        <p:spPr>
          <a:xfrm>
            <a:off x="5951836" y="4791140"/>
            <a:ext cx="8124825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pt-BR" dirty="0"/>
              <a:t>Varredura de Tabelas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Mais processamento</a:t>
            </a:r>
            <a:br>
              <a:rPr lang="pt-BR" dirty="0"/>
            </a:br>
            <a:br>
              <a:rPr lang="pt-BR" dirty="0"/>
            </a:br>
            <a:r>
              <a:rPr lang="pt-BR" dirty="0"/>
              <a:t>Maior custo na manutenção</a:t>
            </a:r>
            <a:br>
              <a:rPr lang="pt-BR" dirty="0"/>
            </a:br>
            <a:endParaRPr lang="en-US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866A1717-73B0-4F7A-B843-D231742F3396}"/>
              </a:ext>
            </a:extLst>
          </p:cNvPr>
          <p:cNvSpPr/>
          <p:nvPr/>
        </p:nvSpPr>
        <p:spPr>
          <a:xfrm>
            <a:off x="5951835" y="1815853"/>
            <a:ext cx="8124825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pt-BR" dirty="0"/>
              <a:t>Tabelas sem Índice</a:t>
            </a:r>
          </a:p>
          <a:p>
            <a:pPr marL="0" indent="0">
              <a:buNone/>
            </a:pPr>
            <a:r>
              <a:rPr lang="pt-BR" dirty="0"/>
              <a:t>Tabelas com Índices duplicados</a:t>
            </a:r>
            <a:br>
              <a:rPr lang="pt-BR" dirty="0"/>
            </a:br>
            <a:r>
              <a:rPr lang="pt-BR" dirty="0"/>
              <a:t>Muitas colunas </a:t>
            </a:r>
            <a:br>
              <a:rPr lang="pt-BR" dirty="0"/>
            </a:br>
            <a:br>
              <a:rPr lang="pt-BR" dirty="0"/>
            </a:br>
            <a:endParaRPr lang="en-US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1FB88C8A-2ED7-452E-81F5-1F37077D064F}"/>
              </a:ext>
            </a:extLst>
          </p:cNvPr>
          <p:cNvSpPr/>
          <p:nvPr/>
        </p:nvSpPr>
        <p:spPr>
          <a:xfrm>
            <a:off x="6019043" y="7099464"/>
            <a:ext cx="8124825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pt-BR" dirty="0"/>
              <a:t>Revisão de códigos para criar índices que atendam a necessidade do ambiente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Deletar duplicados</a:t>
            </a:r>
            <a:br>
              <a:rPr lang="pt-BR" dirty="0"/>
            </a:br>
            <a:br>
              <a:rPr lang="pt-BR" dirty="0"/>
            </a:br>
            <a:r>
              <a:rPr lang="pt-BR" dirty="0"/>
              <a:t>Incluir apenas colunas utilizadas</a:t>
            </a:r>
            <a:br>
              <a:rPr lang="pt-BR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502812"/>
      </p:ext>
    </p:extLst>
  </p:cSld>
  <p:clrMapOvr>
    <a:masterClrMapping/>
  </p:clrMapOvr>
</p:sld>
</file>

<file path=ppt/theme/theme1.xml><?xml version="1.0" encoding="utf-8"?>
<a:theme xmlns:a="http://schemas.openxmlformats.org/drawingml/2006/main" name="1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449</Words>
  <Application>Microsoft Office PowerPoint</Application>
  <PresentationFormat>Personalizar</PresentationFormat>
  <Paragraphs>117</Paragraphs>
  <Slides>14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6" baseType="lpstr">
      <vt:lpstr>Arial</vt:lpstr>
      <vt:lpstr>Calibri</vt:lpstr>
      <vt:lpstr>Lato</vt:lpstr>
      <vt:lpstr>Lato Black</vt:lpstr>
      <vt:lpstr>Roboto</vt:lpstr>
      <vt:lpstr>Roboto Black</vt:lpstr>
      <vt:lpstr>Roboto Condensed</vt:lpstr>
      <vt:lpstr>Roboto Light</vt:lpstr>
      <vt:lpstr>Roboto Medium</vt:lpstr>
      <vt:lpstr>Roboto Thin</vt:lpstr>
      <vt:lpstr>Wingdings</vt:lpstr>
      <vt:lpstr>1_Personalizar design</vt:lpstr>
      <vt:lpstr>ARQUITETURA DE DADOS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Perguntas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ARQUITETURA DE DADOS</dc:title>
  <dc:creator>Ruy Lacerda</dc:creator>
  <cp:lastModifiedBy>Jéssica Lima</cp:lastModifiedBy>
  <cp:revision>15</cp:revision>
  <dcterms:created xsi:type="dcterms:W3CDTF">2020-10-28T15:47:27Z</dcterms:created>
  <dcterms:modified xsi:type="dcterms:W3CDTF">2020-10-28T18:28:52Z</dcterms:modified>
</cp:coreProperties>
</file>